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30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B041DA3-32E6-4DB3-B0F7-6F0D2185AF1D}"/>
              </a:ext>
            </a:extLst>
          </p:cNvPr>
          <p:cNvPicPr>
            <a:picLocks noChangeAspect="1"/>
          </p:cNvPicPr>
          <p:nvPr userDrawn="1"/>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 y="2567244"/>
            <a:ext cx="12190559" cy="3530599"/>
          </a:xfrm>
          <a:prstGeom prst="rect">
            <a:avLst/>
          </a:prstGeom>
        </p:spPr>
      </p:pic>
      <p:sp>
        <p:nvSpPr>
          <p:cNvPr id="3" name="Subtitle 2">
            <a:extLst>
              <a:ext uri="{FF2B5EF4-FFF2-40B4-BE49-F238E27FC236}">
                <a16:creationId xmlns:a16="http://schemas.microsoft.com/office/drawing/2014/main" id="{4F09777D-2357-4089-87F2-EC7252B2C4D7}"/>
              </a:ext>
            </a:extLst>
          </p:cNvPr>
          <p:cNvSpPr>
            <a:spLocks noGrp="1"/>
          </p:cNvSpPr>
          <p:nvPr>
            <p:ph type="subTitle" idx="1"/>
          </p:nvPr>
        </p:nvSpPr>
        <p:spPr>
          <a:xfrm>
            <a:off x="349610" y="3712464"/>
            <a:ext cx="3540746" cy="1655762"/>
          </a:xfrm>
        </p:spPr>
        <p:txBody>
          <a:bodyPr>
            <a:normAutofit/>
          </a:bodyPr>
          <a:lstStyle>
            <a:lvl1pPr marL="0" indent="0" algn="l">
              <a:buNone/>
              <a:defRPr sz="18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5E8E9F06-56B9-489D-8736-F40E34EFE100}"/>
              </a:ext>
            </a:extLst>
          </p:cNvPr>
          <p:cNvSpPr>
            <a:spLocks noGrp="1"/>
          </p:cNvSpPr>
          <p:nvPr>
            <p:ph type="ctrTitle"/>
          </p:nvPr>
        </p:nvSpPr>
        <p:spPr>
          <a:xfrm>
            <a:off x="2673532" y="961653"/>
            <a:ext cx="9144000" cy="917026"/>
          </a:xfrm>
        </p:spPr>
        <p:txBody>
          <a:bodyPr anchor="b"/>
          <a:lstStyle>
            <a:lvl1pPr algn="r">
              <a:defRPr sz="6000">
                <a:solidFill>
                  <a:srgbClr val="003767"/>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5D3C6716-5E1E-44AD-B6C3-AB3A7EE2BDAC}"/>
              </a:ext>
            </a:extLst>
          </p:cNvPr>
          <p:cNvPicPr>
            <a:picLocks noChangeAspect="1"/>
          </p:cNvPicPr>
          <p:nvPr userDrawn="1"/>
        </p:nvPicPr>
        <p:blipFill>
          <a:blip r:embed="rId4"/>
          <a:stretch>
            <a:fillRect/>
          </a:stretch>
        </p:blipFill>
        <p:spPr>
          <a:xfrm>
            <a:off x="0" y="6117780"/>
            <a:ext cx="12179300" cy="660400"/>
          </a:xfrm>
          <a:prstGeom prst="rect">
            <a:avLst/>
          </a:prstGeom>
        </p:spPr>
      </p:pic>
      <p:pic>
        <p:nvPicPr>
          <p:cNvPr id="13" name="Picture 12">
            <a:extLst>
              <a:ext uri="{FF2B5EF4-FFF2-40B4-BE49-F238E27FC236}">
                <a16:creationId xmlns:a16="http://schemas.microsoft.com/office/drawing/2014/main" id="{9AB5287D-DDAE-4D6B-AA98-124349683F43}"/>
              </a:ext>
            </a:extLst>
          </p:cNvPr>
          <p:cNvPicPr>
            <a:picLocks noChangeAspect="1"/>
          </p:cNvPicPr>
          <p:nvPr userDrawn="1"/>
        </p:nvPicPr>
        <p:blipFill>
          <a:blip r:embed="rId5"/>
          <a:stretch>
            <a:fillRect/>
          </a:stretch>
        </p:blipFill>
        <p:spPr>
          <a:xfrm>
            <a:off x="220419" y="231755"/>
            <a:ext cx="2087352" cy="2134524"/>
          </a:xfrm>
          <a:prstGeom prst="rect">
            <a:avLst/>
          </a:prstGeom>
        </p:spPr>
      </p:pic>
    </p:spTree>
    <p:extLst>
      <p:ext uri="{BB962C8B-B14F-4D97-AF65-F5344CB8AC3E}">
        <p14:creationId xmlns:p14="http://schemas.microsoft.com/office/powerpoint/2010/main" val="328756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F283FB-7CEC-4FFF-AAF2-6D5944050BC9}"/>
              </a:ext>
            </a:extLst>
          </p:cNvPr>
          <p:cNvGrpSpPr/>
          <p:nvPr userDrawn="1"/>
        </p:nvGrpSpPr>
        <p:grpSpPr>
          <a:xfrm>
            <a:off x="0" y="6117780"/>
            <a:ext cx="12179300" cy="660400"/>
            <a:chOff x="0" y="6117780"/>
            <a:chExt cx="12179300" cy="660400"/>
          </a:xfrm>
        </p:grpSpPr>
        <p:pic>
          <p:nvPicPr>
            <p:cNvPr id="7" name="Picture 6">
              <a:extLst>
                <a:ext uri="{FF2B5EF4-FFF2-40B4-BE49-F238E27FC236}">
                  <a16:creationId xmlns:a16="http://schemas.microsoft.com/office/drawing/2014/main" id="{FDB51F7E-25D4-4A6A-A83F-132FEF4476AE}"/>
                </a:ext>
              </a:extLst>
            </p:cNvPr>
            <p:cNvPicPr>
              <a:picLocks noChangeAspect="1"/>
            </p:cNvPicPr>
            <p:nvPr userDrawn="1"/>
          </p:nvPicPr>
          <p:blipFill>
            <a:blip r:embed="rId2"/>
            <a:stretch>
              <a:fillRect/>
            </a:stretch>
          </p:blipFill>
          <p:spPr>
            <a:xfrm>
              <a:off x="0" y="6117780"/>
              <a:ext cx="12179300" cy="660400"/>
            </a:xfrm>
            <a:prstGeom prst="rect">
              <a:avLst/>
            </a:prstGeom>
          </p:spPr>
        </p:pic>
        <p:cxnSp>
          <p:nvCxnSpPr>
            <p:cNvPr id="8" name="Straight Connector 7">
              <a:extLst>
                <a:ext uri="{FF2B5EF4-FFF2-40B4-BE49-F238E27FC236}">
                  <a16:creationId xmlns:a16="http://schemas.microsoft.com/office/drawing/2014/main" id="{1B6F995E-3444-4D10-A39B-1C4779C5216F}"/>
                </a:ext>
              </a:extLst>
            </p:cNvPr>
            <p:cNvCxnSpPr/>
            <p:nvPr userDrawn="1"/>
          </p:nvCxnSpPr>
          <p:spPr>
            <a:xfrm>
              <a:off x="457200" y="6169068"/>
              <a:ext cx="11285951" cy="0"/>
            </a:xfrm>
            <a:prstGeom prst="line">
              <a:avLst/>
            </a:prstGeom>
            <a:ln w="12700">
              <a:solidFill>
                <a:srgbClr val="003764"/>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22490694-A53D-478D-B744-3D3E22FF77B6}"/>
              </a:ext>
            </a:extLst>
          </p:cNvPr>
          <p:cNvPicPr>
            <a:picLocks noChangeAspect="1"/>
          </p:cNvPicPr>
          <p:nvPr userDrawn="1"/>
        </p:nvPicPr>
        <p:blipFill>
          <a:blip r:embed="rId3"/>
          <a:stretch>
            <a:fillRect/>
          </a:stretch>
        </p:blipFill>
        <p:spPr>
          <a:xfrm>
            <a:off x="199585" y="169289"/>
            <a:ext cx="1429828" cy="1462141"/>
          </a:xfrm>
          <a:prstGeom prst="rect">
            <a:avLst/>
          </a:prstGeom>
        </p:spPr>
      </p:pic>
    </p:spTree>
    <p:extLst>
      <p:ext uri="{BB962C8B-B14F-4D97-AF65-F5344CB8AC3E}">
        <p14:creationId xmlns:p14="http://schemas.microsoft.com/office/powerpoint/2010/main" val="290968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613820E8-1B8A-4BCB-991C-DDB71FAE3F27}"/>
              </a:ext>
            </a:extLst>
          </p:cNvPr>
          <p:cNvSpPr>
            <a:spLocks noGrp="1"/>
          </p:cNvSpPr>
          <p:nvPr>
            <p:ph type="body" orient="vert" idx="1"/>
          </p:nvPr>
        </p:nvSpPr>
        <p:spPr>
          <a:xfrm>
            <a:off x="1804206" y="1825625"/>
            <a:ext cx="9938944" cy="4227939"/>
          </a:xfrm>
        </p:spPr>
        <p:txBody>
          <a:bodyPr vert="eaVert"/>
          <a:lstStyle>
            <a:lvl1pPr>
              <a:defRPr>
                <a:solidFill>
                  <a:srgbClr val="003767"/>
                </a:solidFill>
              </a:defRPr>
            </a:lvl1pPr>
            <a:lvl2pPr>
              <a:defRPr>
                <a:solidFill>
                  <a:srgbClr val="003767"/>
                </a:solidFill>
              </a:defRPr>
            </a:lvl2pPr>
            <a:lvl3pPr>
              <a:defRPr>
                <a:solidFill>
                  <a:srgbClr val="003767"/>
                </a:solidFill>
              </a:defRPr>
            </a:lvl3pPr>
            <a:lvl4pPr>
              <a:defRPr>
                <a:solidFill>
                  <a:srgbClr val="003767"/>
                </a:solidFill>
              </a:defRPr>
            </a:lvl4pPr>
            <a:lvl5pPr>
              <a:defRPr>
                <a:solidFill>
                  <a:srgbClr val="0037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8686CA5E-6AC8-45FA-B149-6BA402709375}"/>
              </a:ext>
            </a:extLst>
          </p:cNvPr>
          <p:cNvGrpSpPr/>
          <p:nvPr userDrawn="1"/>
        </p:nvGrpSpPr>
        <p:grpSpPr>
          <a:xfrm>
            <a:off x="0" y="6117780"/>
            <a:ext cx="12179300" cy="660400"/>
            <a:chOff x="0" y="6117780"/>
            <a:chExt cx="12179300" cy="660400"/>
          </a:xfrm>
        </p:grpSpPr>
        <p:pic>
          <p:nvPicPr>
            <p:cNvPr id="8" name="Picture 7">
              <a:extLst>
                <a:ext uri="{FF2B5EF4-FFF2-40B4-BE49-F238E27FC236}">
                  <a16:creationId xmlns:a16="http://schemas.microsoft.com/office/drawing/2014/main" id="{C8CC2C1E-6091-46DE-B283-4AE85F727E6F}"/>
                </a:ext>
              </a:extLst>
            </p:cNvPr>
            <p:cNvPicPr>
              <a:picLocks noChangeAspect="1"/>
            </p:cNvPicPr>
            <p:nvPr userDrawn="1"/>
          </p:nvPicPr>
          <p:blipFill>
            <a:blip r:embed="rId2"/>
            <a:stretch>
              <a:fillRect/>
            </a:stretch>
          </p:blipFill>
          <p:spPr>
            <a:xfrm>
              <a:off x="0" y="6117780"/>
              <a:ext cx="12179300" cy="660400"/>
            </a:xfrm>
            <a:prstGeom prst="rect">
              <a:avLst/>
            </a:prstGeom>
          </p:spPr>
        </p:pic>
        <p:cxnSp>
          <p:nvCxnSpPr>
            <p:cNvPr id="9" name="Straight Connector 8">
              <a:extLst>
                <a:ext uri="{FF2B5EF4-FFF2-40B4-BE49-F238E27FC236}">
                  <a16:creationId xmlns:a16="http://schemas.microsoft.com/office/drawing/2014/main" id="{90C0E880-52F7-4D75-B631-8EAD092464AA}"/>
                </a:ext>
              </a:extLst>
            </p:cNvPr>
            <p:cNvCxnSpPr/>
            <p:nvPr userDrawn="1"/>
          </p:nvCxnSpPr>
          <p:spPr>
            <a:xfrm>
              <a:off x="457200" y="6169068"/>
              <a:ext cx="11285951" cy="0"/>
            </a:xfrm>
            <a:prstGeom prst="line">
              <a:avLst/>
            </a:prstGeom>
            <a:ln w="12700">
              <a:solidFill>
                <a:srgbClr val="003764"/>
              </a:solidFill>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95940E78-4375-4A7D-8D9F-EACE156A2523}"/>
              </a:ext>
            </a:extLst>
          </p:cNvPr>
          <p:cNvSpPr>
            <a:spLocks noGrp="1"/>
          </p:cNvSpPr>
          <p:nvPr>
            <p:ph type="title" hasCustomPrompt="1"/>
          </p:nvPr>
        </p:nvSpPr>
        <p:spPr>
          <a:xfrm>
            <a:off x="1804207" y="804436"/>
            <a:ext cx="9938944" cy="811435"/>
          </a:xfrm>
        </p:spPr>
        <p:txBody>
          <a:bodyPr>
            <a:normAutofit/>
          </a:bodyPr>
          <a:lstStyle>
            <a:lvl1pPr>
              <a:defRPr sz="4800">
                <a:solidFill>
                  <a:srgbClr val="00376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heading</a:t>
            </a:r>
          </a:p>
        </p:txBody>
      </p:sp>
      <p:pic>
        <p:nvPicPr>
          <p:cNvPr id="11" name="Picture 10">
            <a:extLst>
              <a:ext uri="{FF2B5EF4-FFF2-40B4-BE49-F238E27FC236}">
                <a16:creationId xmlns:a16="http://schemas.microsoft.com/office/drawing/2014/main" id="{76D5C237-46FA-4BB2-B891-5CD366BAA29C}"/>
              </a:ext>
            </a:extLst>
          </p:cNvPr>
          <p:cNvPicPr>
            <a:picLocks noChangeAspect="1"/>
          </p:cNvPicPr>
          <p:nvPr userDrawn="1"/>
        </p:nvPicPr>
        <p:blipFill>
          <a:blip r:embed="rId3"/>
          <a:stretch>
            <a:fillRect/>
          </a:stretch>
        </p:blipFill>
        <p:spPr>
          <a:xfrm>
            <a:off x="199585" y="169289"/>
            <a:ext cx="1429828" cy="1462141"/>
          </a:xfrm>
          <a:prstGeom prst="rect">
            <a:avLst/>
          </a:prstGeom>
        </p:spPr>
      </p:pic>
    </p:spTree>
    <p:extLst>
      <p:ext uri="{BB962C8B-B14F-4D97-AF65-F5344CB8AC3E}">
        <p14:creationId xmlns:p14="http://schemas.microsoft.com/office/powerpoint/2010/main" val="413243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87120FE-D363-4F70-85CB-560E90BC399D}"/>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 y="2584697"/>
            <a:ext cx="12191995" cy="3531015"/>
          </a:xfrm>
          <a:prstGeom prst="rect">
            <a:avLst/>
          </a:prstGeom>
        </p:spPr>
      </p:pic>
      <p:sp>
        <p:nvSpPr>
          <p:cNvPr id="2" name="Title 1">
            <a:extLst>
              <a:ext uri="{FF2B5EF4-FFF2-40B4-BE49-F238E27FC236}">
                <a16:creationId xmlns:a16="http://schemas.microsoft.com/office/drawing/2014/main" id="{5E8E9F06-56B9-489D-8736-F40E34EFE100}"/>
              </a:ext>
            </a:extLst>
          </p:cNvPr>
          <p:cNvSpPr>
            <a:spLocks noGrp="1"/>
          </p:cNvSpPr>
          <p:nvPr>
            <p:ph type="ctrTitle" hasCustomPrompt="1"/>
          </p:nvPr>
        </p:nvSpPr>
        <p:spPr>
          <a:xfrm>
            <a:off x="2673532" y="1094661"/>
            <a:ext cx="9144000" cy="917026"/>
          </a:xfrm>
        </p:spPr>
        <p:txBody>
          <a:bodyPr anchor="b"/>
          <a:lstStyle>
            <a:lvl1pPr algn="r">
              <a:defRPr sz="6000">
                <a:solidFill>
                  <a:srgbClr val="D6C000"/>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Click to edit Section title</a:t>
            </a:r>
          </a:p>
        </p:txBody>
      </p:sp>
      <p:pic>
        <p:nvPicPr>
          <p:cNvPr id="7" name="Picture 6">
            <a:extLst>
              <a:ext uri="{FF2B5EF4-FFF2-40B4-BE49-F238E27FC236}">
                <a16:creationId xmlns:a16="http://schemas.microsoft.com/office/drawing/2014/main" id="{5D3C6716-5E1E-44AD-B6C3-AB3A7EE2BDAC}"/>
              </a:ext>
            </a:extLst>
          </p:cNvPr>
          <p:cNvPicPr>
            <a:picLocks noChangeAspect="1"/>
          </p:cNvPicPr>
          <p:nvPr userDrawn="1"/>
        </p:nvPicPr>
        <p:blipFill>
          <a:blip r:embed="rId3"/>
          <a:stretch>
            <a:fillRect/>
          </a:stretch>
        </p:blipFill>
        <p:spPr>
          <a:xfrm>
            <a:off x="0" y="6117780"/>
            <a:ext cx="12179300" cy="660400"/>
          </a:xfrm>
          <a:prstGeom prst="rect">
            <a:avLst/>
          </a:prstGeom>
        </p:spPr>
      </p:pic>
      <p:sp>
        <p:nvSpPr>
          <p:cNvPr id="10" name="Text Placeholder 9">
            <a:extLst>
              <a:ext uri="{FF2B5EF4-FFF2-40B4-BE49-F238E27FC236}">
                <a16:creationId xmlns:a16="http://schemas.microsoft.com/office/drawing/2014/main" id="{7EB570F9-26EA-46C5-A240-FF2701183768}"/>
              </a:ext>
            </a:extLst>
          </p:cNvPr>
          <p:cNvSpPr>
            <a:spLocks noGrp="1"/>
          </p:cNvSpPr>
          <p:nvPr>
            <p:ph type="body" sz="quarter" idx="10" hasCustomPrompt="1"/>
          </p:nvPr>
        </p:nvSpPr>
        <p:spPr>
          <a:xfrm>
            <a:off x="2673533" y="304789"/>
            <a:ext cx="9144000" cy="227224"/>
          </a:xfrm>
        </p:spPr>
        <p:txBody>
          <a:bodyPr>
            <a:normAutofit/>
          </a:bodyPr>
          <a:lstStyle>
            <a:lvl1pPr marL="0" indent="0" algn="r">
              <a:buNone/>
              <a:defRPr sz="1300">
                <a:solidFill>
                  <a:srgbClr val="003767"/>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Click to Insert Master Title</a:t>
            </a:r>
          </a:p>
        </p:txBody>
      </p:sp>
      <p:pic>
        <p:nvPicPr>
          <p:cNvPr id="14" name="Picture 13">
            <a:extLst>
              <a:ext uri="{FF2B5EF4-FFF2-40B4-BE49-F238E27FC236}">
                <a16:creationId xmlns:a16="http://schemas.microsoft.com/office/drawing/2014/main" id="{98BD80F0-38B0-4105-829D-9B75CFA60AF9}"/>
              </a:ext>
            </a:extLst>
          </p:cNvPr>
          <p:cNvPicPr>
            <a:picLocks noChangeAspect="1"/>
          </p:cNvPicPr>
          <p:nvPr userDrawn="1"/>
        </p:nvPicPr>
        <p:blipFill>
          <a:blip r:embed="rId4"/>
          <a:stretch>
            <a:fillRect/>
          </a:stretch>
        </p:blipFill>
        <p:spPr>
          <a:xfrm>
            <a:off x="199585" y="169289"/>
            <a:ext cx="1889274" cy="1931970"/>
          </a:xfrm>
          <a:prstGeom prst="rect">
            <a:avLst/>
          </a:prstGeom>
        </p:spPr>
      </p:pic>
    </p:spTree>
    <p:extLst>
      <p:ext uri="{BB962C8B-B14F-4D97-AF65-F5344CB8AC3E}">
        <p14:creationId xmlns:p14="http://schemas.microsoft.com/office/powerpoint/2010/main" val="30292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C4D080D-056D-4073-8AFC-EAB6672CC834}"/>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584698"/>
            <a:ext cx="12192000" cy="3531016"/>
          </a:xfrm>
          <a:prstGeom prst="rect">
            <a:avLst/>
          </a:prstGeom>
        </p:spPr>
      </p:pic>
      <p:sp>
        <p:nvSpPr>
          <p:cNvPr id="2" name="Title 1">
            <a:extLst>
              <a:ext uri="{FF2B5EF4-FFF2-40B4-BE49-F238E27FC236}">
                <a16:creationId xmlns:a16="http://schemas.microsoft.com/office/drawing/2014/main" id="{5E8E9F06-56B9-489D-8736-F40E34EFE100}"/>
              </a:ext>
            </a:extLst>
          </p:cNvPr>
          <p:cNvSpPr>
            <a:spLocks noGrp="1"/>
          </p:cNvSpPr>
          <p:nvPr>
            <p:ph type="ctrTitle" hasCustomPrompt="1"/>
          </p:nvPr>
        </p:nvSpPr>
        <p:spPr>
          <a:xfrm>
            <a:off x="2673532" y="1094661"/>
            <a:ext cx="9144000" cy="917026"/>
          </a:xfrm>
        </p:spPr>
        <p:txBody>
          <a:bodyPr anchor="b"/>
          <a:lstStyle>
            <a:lvl1pPr algn="r">
              <a:defRPr sz="6000">
                <a:solidFill>
                  <a:srgbClr val="56A0D3"/>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Click to edit Section title</a:t>
            </a:r>
          </a:p>
        </p:txBody>
      </p:sp>
      <p:pic>
        <p:nvPicPr>
          <p:cNvPr id="7" name="Picture 6">
            <a:extLst>
              <a:ext uri="{FF2B5EF4-FFF2-40B4-BE49-F238E27FC236}">
                <a16:creationId xmlns:a16="http://schemas.microsoft.com/office/drawing/2014/main" id="{5D3C6716-5E1E-44AD-B6C3-AB3A7EE2BDAC}"/>
              </a:ext>
            </a:extLst>
          </p:cNvPr>
          <p:cNvPicPr>
            <a:picLocks noChangeAspect="1"/>
          </p:cNvPicPr>
          <p:nvPr userDrawn="1"/>
        </p:nvPicPr>
        <p:blipFill>
          <a:blip r:embed="rId3"/>
          <a:stretch>
            <a:fillRect/>
          </a:stretch>
        </p:blipFill>
        <p:spPr>
          <a:xfrm>
            <a:off x="0" y="6117780"/>
            <a:ext cx="12179300" cy="660400"/>
          </a:xfrm>
          <a:prstGeom prst="rect">
            <a:avLst/>
          </a:prstGeom>
        </p:spPr>
      </p:pic>
      <p:sp>
        <p:nvSpPr>
          <p:cNvPr id="10" name="Text Placeholder 9">
            <a:extLst>
              <a:ext uri="{FF2B5EF4-FFF2-40B4-BE49-F238E27FC236}">
                <a16:creationId xmlns:a16="http://schemas.microsoft.com/office/drawing/2014/main" id="{7EB570F9-26EA-46C5-A240-FF2701183768}"/>
              </a:ext>
            </a:extLst>
          </p:cNvPr>
          <p:cNvSpPr>
            <a:spLocks noGrp="1"/>
          </p:cNvSpPr>
          <p:nvPr>
            <p:ph type="body" sz="quarter" idx="10" hasCustomPrompt="1"/>
          </p:nvPr>
        </p:nvSpPr>
        <p:spPr>
          <a:xfrm>
            <a:off x="2673533" y="304789"/>
            <a:ext cx="9144000" cy="227224"/>
          </a:xfrm>
        </p:spPr>
        <p:txBody>
          <a:bodyPr>
            <a:normAutofit/>
          </a:bodyPr>
          <a:lstStyle>
            <a:lvl1pPr marL="0" indent="0" algn="r">
              <a:buNone/>
              <a:defRPr sz="1300">
                <a:solidFill>
                  <a:srgbClr val="003767"/>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Click to Insert Master Title</a:t>
            </a:r>
          </a:p>
        </p:txBody>
      </p:sp>
      <p:pic>
        <p:nvPicPr>
          <p:cNvPr id="14" name="Picture 13">
            <a:extLst>
              <a:ext uri="{FF2B5EF4-FFF2-40B4-BE49-F238E27FC236}">
                <a16:creationId xmlns:a16="http://schemas.microsoft.com/office/drawing/2014/main" id="{98BD80F0-38B0-4105-829D-9B75CFA60AF9}"/>
              </a:ext>
            </a:extLst>
          </p:cNvPr>
          <p:cNvPicPr>
            <a:picLocks noChangeAspect="1"/>
          </p:cNvPicPr>
          <p:nvPr userDrawn="1"/>
        </p:nvPicPr>
        <p:blipFill>
          <a:blip r:embed="rId4"/>
          <a:stretch>
            <a:fillRect/>
          </a:stretch>
        </p:blipFill>
        <p:spPr>
          <a:xfrm>
            <a:off x="199585" y="169289"/>
            <a:ext cx="1889274" cy="1931970"/>
          </a:xfrm>
          <a:prstGeom prst="rect">
            <a:avLst/>
          </a:prstGeom>
        </p:spPr>
      </p:pic>
    </p:spTree>
    <p:extLst>
      <p:ext uri="{BB962C8B-B14F-4D97-AF65-F5344CB8AC3E}">
        <p14:creationId xmlns:p14="http://schemas.microsoft.com/office/powerpoint/2010/main" val="281185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39A8A7-77DB-4009-81EB-A7972BB73DA2}"/>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2584697"/>
            <a:ext cx="12191995" cy="3531015"/>
          </a:xfrm>
          <a:prstGeom prst="rect">
            <a:avLst/>
          </a:prstGeom>
        </p:spPr>
      </p:pic>
      <p:sp>
        <p:nvSpPr>
          <p:cNvPr id="2" name="Title 1">
            <a:extLst>
              <a:ext uri="{FF2B5EF4-FFF2-40B4-BE49-F238E27FC236}">
                <a16:creationId xmlns:a16="http://schemas.microsoft.com/office/drawing/2014/main" id="{5E8E9F06-56B9-489D-8736-F40E34EFE100}"/>
              </a:ext>
            </a:extLst>
          </p:cNvPr>
          <p:cNvSpPr>
            <a:spLocks noGrp="1"/>
          </p:cNvSpPr>
          <p:nvPr>
            <p:ph type="ctrTitle" hasCustomPrompt="1"/>
          </p:nvPr>
        </p:nvSpPr>
        <p:spPr>
          <a:xfrm>
            <a:off x="2673532" y="1094661"/>
            <a:ext cx="9144000" cy="917026"/>
          </a:xfrm>
        </p:spPr>
        <p:txBody>
          <a:bodyPr anchor="b"/>
          <a:lstStyle>
            <a:lvl1pPr algn="r">
              <a:defRPr sz="6000">
                <a:solidFill>
                  <a:srgbClr val="009F93"/>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Click to edit Section title</a:t>
            </a:r>
          </a:p>
        </p:txBody>
      </p:sp>
      <p:pic>
        <p:nvPicPr>
          <p:cNvPr id="7" name="Picture 6">
            <a:extLst>
              <a:ext uri="{FF2B5EF4-FFF2-40B4-BE49-F238E27FC236}">
                <a16:creationId xmlns:a16="http://schemas.microsoft.com/office/drawing/2014/main" id="{5D3C6716-5E1E-44AD-B6C3-AB3A7EE2BDAC}"/>
              </a:ext>
            </a:extLst>
          </p:cNvPr>
          <p:cNvPicPr>
            <a:picLocks noChangeAspect="1"/>
          </p:cNvPicPr>
          <p:nvPr userDrawn="1"/>
        </p:nvPicPr>
        <p:blipFill>
          <a:blip r:embed="rId3"/>
          <a:stretch>
            <a:fillRect/>
          </a:stretch>
        </p:blipFill>
        <p:spPr>
          <a:xfrm>
            <a:off x="0" y="6117780"/>
            <a:ext cx="12179300" cy="660400"/>
          </a:xfrm>
          <a:prstGeom prst="rect">
            <a:avLst/>
          </a:prstGeom>
        </p:spPr>
      </p:pic>
      <p:sp>
        <p:nvSpPr>
          <p:cNvPr id="10" name="Text Placeholder 9">
            <a:extLst>
              <a:ext uri="{FF2B5EF4-FFF2-40B4-BE49-F238E27FC236}">
                <a16:creationId xmlns:a16="http://schemas.microsoft.com/office/drawing/2014/main" id="{7EB570F9-26EA-46C5-A240-FF2701183768}"/>
              </a:ext>
            </a:extLst>
          </p:cNvPr>
          <p:cNvSpPr>
            <a:spLocks noGrp="1"/>
          </p:cNvSpPr>
          <p:nvPr>
            <p:ph type="body" sz="quarter" idx="10" hasCustomPrompt="1"/>
          </p:nvPr>
        </p:nvSpPr>
        <p:spPr>
          <a:xfrm>
            <a:off x="2673533" y="304789"/>
            <a:ext cx="9144000" cy="227224"/>
          </a:xfrm>
        </p:spPr>
        <p:txBody>
          <a:bodyPr>
            <a:normAutofit/>
          </a:bodyPr>
          <a:lstStyle>
            <a:lvl1pPr marL="0" indent="0" algn="r">
              <a:buNone/>
              <a:defRPr sz="1300">
                <a:solidFill>
                  <a:srgbClr val="003767"/>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Click to Insert Master Title</a:t>
            </a:r>
          </a:p>
        </p:txBody>
      </p:sp>
      <p:pic>
        <p:nvPicPr>
          <p:cNvPr id="14" name="Picture 13">
            <a:extLst>
              <a:ext uri="{FF2B5EF4-FFF2-40B4-BE49-F238E27FC236}">
                <a16:creationId xmlns:a16="http://schemas.microsoft.com/office/drawing/2014/main" id="{98BD80F0-38B0-4105-829D-9B75CFA60AF9}"/>
              </a:ext>
            </a:extLst>
          </p:cNvPr>
          <p:cNvPicPr>
            <a:picLocks noChangeAspect="1"/>
          </p:cNvPicPr>
          <p:nvPr userDrawn="1"/>
        </p:nvPicPr>
        <p:blipFill>
          <a:blip r:embed="rId4"/>
          <a:stretch>
            <a:fillRect/>
          </a:stretch>
        </p:blipFill>
        <p:spPr>
          <a:xfrm>
            <a:off x="199585" y="169289"/>
            <a:ext cx="1889274" cy="1931970"/>
          </a:xfrm>
          <a:prstGeom prst="rect">
            <a:avLst/>
          </a:prstGeom>
        </p:spPr>
      </p:pic>
    </p:spTree>
    <p:extLst>
      <p:ext uri="{BB962C8B-B14F-4D97-AF65-F5344CB8AC3E}">
        <p14:creationId xmlns:p14="http://schemas.microsoft.com/office/powerpoint/2010/main" val="47458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9736F-133C-42E5-994E-4D75646F74B1}"/>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 y="2584697"/>
            <a:ext cx="12192002" cy="3531017"/>
          </a:xfrm>
          <a:prstGeom prst="rect">
            <a:avLst/>
          </a:prstGeom>
        </p:spPr>
      </p:pic>
      <p:sp>
        <p:nvSpPr>
          <p:cNvPr id="2" name="Title 1">
            <a:extLst>
              <a:ext uri="{FF2B5EF4-FFF2-40B4-BE49-F238E27FC236}">
                <a16:creationId xmlns:a16="http://schemas.microsoft.com/office/drawing/2014/main" id="{5E8E9F06-56B9-489D-8736-F40E34EFE100}"/>
              </a:ext>
            </a:extLst>
          </p:cNvPr>
          <p:cNvSpPr>
            <a:spLocks noGrp="1"/>
          </p:cNvSpPr>
          <p:nvPr>
            <p:ph type="ctrTitle" hasCustomPrompt="1"/>
          </p:nvPr>
        </p:nvSpPr>
        <p:spPr>
          <a:xfrm>
            <a:off x="2673532" y="1094661"/>
            <a:ext cx="9144000" cy="917026"/>
          </a:xfrm>
        </p:spPr>
        <p:txBody>
          <a:bodyPr anchor="b"/>
          <a:lstStyle>
            <a:lvl1pPr algn="r">
              <a:defRPr sz="6000">
                <a:solidFill>
                  <a:srgbClr val="003767"/>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Click to edit Section title</a:t>
            </a:r>
          </a:p>
        </p:txBody>
      </p:sp>
      <p:pic>
        <p:nvPicPr>
          <p:cNvPr id="7" name="Picture 6">
            <a:extLst>
              <a:ext uri="{FF2B5EF4-FFF2-40B4-BE49-F238E27FC236}">
                <a16:creationId xmlns:a16="http://schemas.microsoft.com/office/drawing/2014/main" id="{5D3C6716-5E1E-44AD-B6C3-AB3A7EE2BDAC}"/>
              </a:ext>
            </a:extLst>
          </p:cNvPr>
          <p:cNvPicPr>
            <a:picLocks noChangeAspect="1"/>
          </p:cNvPicPr>
          <p:nvPr userDrawn="1"/>
        </p:nvPicPr>
        <p:blipFill>
          <a:blip r:embed="rId3"/>
          <a:stretch>
            <a:fillRect/>
          </a:stretch>
        </p:blipFill>
        <p:spPr>
          <a:xfrm>
            <a:off x="0" y="6117780"/>
            <a:ext cx="12179300" cy="660400"/>
          </a:xfrm>
          <a:prstGeom prst="rect">
            <a:avLst/>
          </a:prstGeom>
        </p:spPr>
      </p:pic>
      <p:sp>
        <p:nvSpPr>
          <p:cNvPr id="10" name="Text Placeholder 9">
            <a:extLst>
              <a:ext uri="{FF2B5EF4-FFF2-40B4-BE49-F238E27FC236}">
                <a16:creationId xmlns:a16="http://schemas.microsoft.com/office/drawing/2014/main" id="{7EB570F9-26EA-46C5-A240-FF2701183768}"/>
              </a:ext>
            </a:extLst>
          </p:cNvPr>
          <p:cNvSpPr>
            <a:spLocks noGrp="1"/>
          </p:cNvSpPr>
          <p:nvPr>
            <p:ph type="body" sz="quarter" idx="10" hasCustomPrompt="1"/>
          </p:nvPr>
        </p:nvSpPr>
        <p:spPr>
          <a:xfrm>
            <a:off x="2673533" y="304789"/>
            <a:ext cx="9144000" cy="227224"/>
          </a:xfrm>
        </p:spPr>
        <p:txBody>
          <a:bodyPr>
            <a:normAutofit/>
          </a:bodyPr>
          <a:lstStyle>
            <a:lvl1pPr marL="0" indent="0" algn="r">
              <a:buNone/>
              <a:defRPr sz="1300">
                <a:solidFill>
                  <a:srgbClr val="003767"/>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Click to Insert Master Title</a:t>
            </a:r>
          </a:p>
        </p:txBody>
      </p:sp>
      <p:pic>
        <p:nvPicPr>
          <p:cNvPr id="14" name="Picture 13">
            <a:extLst>
              <a:ext uri="{FF2B5EF4-FFF2-40B4-BE49-F238E27FC236}">
                <a16:creationId xmlns:a16="http://schemas.microsoft.com/office/drawing/2014/main" id="{98BD80F0-38B0-4105-829D-9B75CFA60AF9}"/>
              </a:ext>
            </a:extLst>
          </p:cNvPr>
          <p:cNvPicPr>
            <a:picLocks noChangeAspect="1"/>
          </p:cNvPicPr>
          <p:nvPr userDrawn="1"/>
        </p:nvPicPr>
        <p:blipFill>
          <a:blip r:embed="rId4"/>
          <a:stretch>
            <a:fillRect/>
          </a:stretch>
        </p:blipFill>
        <p:spPr>
          <a:xfrm>
            <a:off x="199585" y="169289"/>
            <a:ext cx="1889274" cy="1931970"/>
          </a:xfrm>
          <a:prstGeom prst="rect">
            <a:avLst/>
          </a:prstGeom>
        </p:spPr>
      </p:pic>
    </p:spTree>
    <p:extLst>
      <p:ext uri="{BB962C8B-B14F-4D97-AF65-F5344CB8AC3E}">
        <p14:creationId xmlns:p14="http://schemas.microsoft.com/office/powerpoint/2010/main" val="175797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2D99-E3C3-4A29-8810-C30BD663C3E7}"/>
              </a:ext>
            </a:extLst>
          </p:cNvPr>
          <p:cNvSpPr>
            <a:spLocks noGrp="1"/>
          </p:cNvSpPr>
          <p:nvPr>
            <p:ph type="title" hasCustomPrompt="1"/>
          </p:nvPr>
        </p:nvSpPr>
        <p:spPr>
          <a:xfrm>
            <a:off x="1804207" y="804436"/>
            <a:ext cx="9938944" cy="811435"/>
          </a:xfrm>
        </p:spPr>
        <p:txBody>
          <a:bodyPr>
            <a:normAutofit/>
          </a:bodyPr>
          <a:lstStyle>
            <a:lvl1pPr>
              <a:defRPr sz="4800">
                <a:solidFill>
                  <a:srgbClr val="00376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heading</a:t>
            </a:r>
          </a:p>
        </p:txBody>
      </p:sp>
      <p:sp>
        <p:nvSpPr>
          <p:cNvPr id="3" name="Content Placeholder 2">
            <a:extLst>
              <a:ext uri="{FF2B5EF4-FFF2-40B4-BE49-F238E27FC236}">
                <a16:creationId xmlns:a16="http://schemas.microsoft.com/office/drawing/2014/main" id="{C980E20E-8EA6-4FDA-9978-413D4D348875}"/>
              </a:ext>
            </a:extLst>
          </p:cNvPr>
          <p:cNvSpPr>
            <a:spLocks noGrp="1"/>
          </p:cNvSpPr>
          <p:nvPr>
            <p:ph idx="1"/>
          </p:nvPr>
        </p:nvSpPr>
        <p:spPr>
          <a:xfrm>
            <a:off x="1804206" y="1825625"/>
            <a:ext cx="9938944" cy="4159539"/>
          </a:xfrm>
        </p:spPr>
        <p:txBody>
          <a:bodyPr/>
          <a:lstStyle>
            <a:lvl1pPr>
              <a:defRPr>
                <a:solidFill>
                  <a:srgbClr val="003767"/>
                </a:solidFill>
              </a:defRPr>
            </a:lvl1pPr>
            <a:lvl2pPr>
              <a:defRPr>
                <a:solidFill>
                  <a:srgbClr val="003767"/>
                </a:solidFill>
              </a:defRPr>
            </a:lvl2pPr>
            <a:lvl3pPr>
              <a:defRPr>
                <a:solidFill>
                  <a:srgbClr val="003767"/>
                </a:solidFill>
              </a:defRPr>
            </a:lvl3pPr>
            <a:lvl4pPr>
              <a:defRPr>
                <a:solidFill>
                  <a:srgbClr val="003767"/>
                </a:solidFill>
              </a:defRPr>
            </a:lvl4pPr>
            <a:lvl5pPr>
              <a:defRPr>
                <a:solidFill>
                  <a:srgbClr val="0037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386C81D-2C6F-4F16-BE54-3BE2047D517C}"/>
              </a:ext>
            </a:extLst>
          </p:cNvPr>
          <p:cNvPicPr>
            <a:picLocks noChangeAspect="1"/>
          </p:cNvPicPr>
          <p:nvPr userDrawn="1"/>
        </p:nvPicPr>
        <p:blipFill>
          <a:blip r:embed="rId2"/>
          <a:stretch>
            <a:fillRect/>
          </a:stretch>
        </p:blipFill>
        <p:spPr>
          <a:xfrm>
            <a:off x="199585" y="169289"/>
            <a:ext cx="1429828" cy="1462141"/>
          </a:xfrm>
          <a:prstGeom prst="rect">
            <a:avLst/>
          </a:prstGeom>
        </p:spPr>
      </p:pic>
      <p:pic>
        <p:nvPicPr>
          <p:cNvPr id="17" name="Picture 16">
            <a:extLst>
              <a:ext uri="{FF2B5EF4-FFF2-40B4-BE49-F238E27FC236}">
                <a16:creationId xmlns:a16="http://schemas.microsoft.com/office/drawing/2014/main" id="{7A581168-7BD9-4910-B6B2-D71B27C05DFF}"/>
              </a:ext>
            </a:extLst>
          </p:cNvPr>
          <p:cNvPicPr>
            <a:picLocks noChangeAspect="1"/>
          </p:cNvPicPr>
          <p:nvPr userDrawn="1"/>
        </p:nvPicPr>
        <p:blipFill>
          <a:blip r:embed="rId3"/>
          <a:stretch>
            <a:fillRect/>
          </a:stretch>
        </p:blipFill>
        <p:spPr>
          <a:xfrm>
            <a:off x="0" y="6117780"/>
            <a:ext cx="12179300" cy="660400"/>
          </a:xfrm>
          <a:prstGeom prst="rect">
            <a:avLst/>
          </a:prstGeom>
        </p:spPr>
      </p:pic>
      <p:cxnSp>
        <p:nvCxnSpPr>
          <p:cNvPr id="18" name="Straight Connector 17">
            <a:extLst>
              <a:ext uri="{FF2B5EF4-FFF2-40B4-BE49-F238E27FC236}">
                <a16:creationId xmlns:a16="http://schemas.microsoft.com/office/drawing/2014/main" id="{824429C4-0109-40AA-A494-670AA8F0B700}"/>
              </a:ext>
            </a:extLst>
          </p:cNvPr>
          <p:cNvCxnSpPr/>
          <p:nvPr userDrawn="1"/>
        </p:nvCxnSpPr>
        <p:spPr>
          <a:xfrm>
            <a:off x="457200" y="6169068"/>
            <a:ext cx="11285951" cy="0"/>
          </a:xfrm>
          <a:prstGeom prst="line">
            <a:avLst/>
          </a:prstGeom>
          <a:ln w="12700">
            <a:solidFill>
              <a:srgbClr val="0037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90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248ABCF-8908-4EC7-9B62-9C2E3EF91BA5}"/>
              </a:ext>
            </a:extLst>
          </p:cNvPr>
          <p:cNvGrpSpPr/>
          <p:nvPr userDrawn="1"/>
        </p:nvGrpSpPr>
        <p:grpSpPr>
          <a:xfrm>
            <a:off x="0" y="6117780"/>
            <a:ext cx="12179300" cy="660400"/>
            <a:chOff x="0" y="6117780"/>
            <a:chExt cx="12179300" cy="660400"/>
          </a:xfrm>
        </p:grpSpPr>
        <p:pic>
          <p:nvPicPr>
            <p:cNvPr id="12" name="Picture 11">
              <a:extLst>
                <a:ext uri="{FF2B5EF4-FFF2-40B4-BE49-F238E27FC236}">
                  <a16:creationId xmlns:a16="http://schemas.microsoft.com/office/drawing/2014/main" id="{75C6FF81-2F0A-4076-8BF5-62193B4FD8B0}"/>
                </a:ext>
              </a:extLst>
            </p:cNvPr>
            <p:cNvPicPr>
              <a:picLocks noChangeAspect="1"/>
            </p:cNvPicPr>
            <p:nvPr userDrawn="1"/>
          </p:nvPicPr>
          <p:blipFill>
            <a:blip r:embed="rId2"/>
            <a:stretch>
              <a:fillRect/>
            </a:stretch>
          </p:blipFill>
          <p:spPr>
            <a:xfrm>
              <a:off x="0" y="6117780"/>
              <a:ext cx="12179300" cy="660400"/>
            </a:xfrm>
            <a:prstGeom prst="rect">
              <a:avLst/>
            </a:prstGeom>
          </p:spPr>
        </p:pic>
        <p:cxnSp>
          <p:nvCxnSpPr>
            <p:cNvPr id="13" name="Straight Connector 12">
              <a:extLst>
                <a:ext uri="{FF2B5EF4-FFF2-40B4-BE49-F238E27FC236}">
                  <a16:creationId xmlns:a16="http://schemas.microsoft.com/office/drawing/2014/main" id="{777DFAE6-9E5A-48FE-A0A0-8C6E1D31EB43}"/>
                </a:ext>
              </a:extLst>
            </p:cNvPr>
            <p:cNvCxnSpPr/>
            <p:nvPr userDrawn="1"/>
          </p:nvCxnSpPr>
          <p:spPr>
            <a:xfrm>
              <a:off x="457200" y="6169068"/>
              <a:ext cx="11285951" cy="0"/>
            </a:xfrm>
            <a:prstGeom prst="line">
              <a:avLst/>
            </a:prstGeom>
            <a:ln w="12700">
              <a:solidFill>
                <a:srgbClr val="003764"/>
              </a:solidFill>
            </a:ln>
          </p:spPr>
          <p:style>
            <a:lnRef idx="1">
              <a:schemeClr val="accent1"/>
            </a:lnRef>
            <a:fillRef idx="0">
              <a:schemeClr val="accent1"/>
            </a:fillRef>
            <a:effectRef idx="0">
              <a:schemeClr val="accent1"/>
            </a:effectRef>
            <a:fontRef idx="minor">
              <a:schemeClr val="tx1"/>
            </a:fontRef>
          </p:style>
        </p:cxnSp>
      </p:grpSp>
      <p:sp>
        <p:nvSpPr>
          <p:cNvPr id="14" name="Title 1">
            <a:extLst>
              <a:ext uri="{FF2B5EF4-FFF2-40B4-BE49-F238E27FC236}">
                <a16:creationId xmlns:a16="http://schemas.microsoft.com/office/drawing/2014/main" id="{0C718754-DD99-40C6-8DCE-A1A9EE1A0C13}"/>
              </a:ext>
            </a:extLst>
          </p:cNvPr>
          <p:cNvSpPr>
            <a:spLocks noGrp="1"/>
          </p:cNvSpPr>
          <p:nvPr>
            <p:ph type="title" hasCustomPrompt="1"/>
          </p:nvPr>
        </p:nvSpPr>
        <p:spPr>
          <a:xfrm>
            <a:off x="1804207" y="804436"/>
            <a:ext cx="9938944" cy="811435"/>
          </a:xfrm>
        </p:spPr>
        <p:txBody>
          <a:bodyPr>
            <a:normAutofit/>
          </a:bodyPr>
          <a:lstStyle>
            <a:lvl1pPr>
              <a:defRPr sz="4800">
                <a:solidFill>
                  <a:srgbClr val="00376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heading</a:t>
            </a:r>
          </a:p>
        </p:txBody>
      </p:sp>
      <p:pic>
        <p:nvPicPr>
          <p:cNvPr id="15" name="Picture 14">
            <a:extLst>
              <a:ext uri="{FF2B5EF4-FFF2-40B4-BE49-F238E27FC236}">
                <a16:creationId xmlns:a16="http://schemas.microsoft.com/office/drawing/2014/main" id="{33B04DC0-8310-4E2E-8F2D-D8E62D7068BE}"/>
              </a:ext>
            </a:extLst>
          </p:cNvPr>
          <p:cNvPicPr>
            <a:picLocks noChangeAspect="1"/>
          </p:cNvPicPr>
          <p:nvPr userDrawn="1"/>
        </p:nvPicPr>
        <p:blipFill>
          <a:blip r:embed="rId3"/>
          <a:stretch>
            <a:fillRect/>
          </a:stretch>
        </p:blipFill>
        <p:spPr>
          <a:xfrm>
            <a:off x="199585" y="169289"/>
            <a:ext cx="1429828" cy="1462141"/>
          </a:xfrm>
          <a:prstGeom prst="rect">
            <a:avLst/>
          </a:prstGeom>
        </p:spPr>
      </p:pic>
    </p:spTree>
    <p:extLst>
      <p:ext uri="{BB962C8B-B14F-4D97-AF65-F5344CB8AC3E}">
        <p14:creationId xmlns:p14="http://schemas.microsoft.com/office/powerpoint/2010/main" val="220150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70501-A6F4-4668-A5C9-61F230575231}"/>
              </a:ext>
            </a:extLst>
          </p:cNvPr>
          <p:cNvSpPr>
            <a:spLocks noGrp="1"/>
          </p:cNvSpPr>
          <p:nvPr>
            <p:ph sz="half" idx="1"/>
          </p:nvPr>
        </p:nvSpPr>
        <p:spPr>
          <a:xfrm>
            <a:off x="1804206" y="1825625"/>
            <a:ext cx="4800600" cy="4227939"/>
          </a:xfrm>
        </p:spPr>
        <p:txBody>
          <a:bodyPr/>
          <a:lstStyle>
            <a:lvl1pPr>
              <a:defRPr>
                <a:solidFill>
                  <a:srgbClr val="003767"/>
                </a:solidFill>
              </a:defRPr>
            </a:lvl1pPr>
            <a:lvl2pPr>
              <a:defRPr>
                <a:solidFill>
                  <a:srgbClr val="003767"/>
                </a:solidFill>
              </a:defRPr>
            </a:lvl2pPr>
            <a:lvl3pPr>
              <a:defRPr>
                <a:solidFill>
                  <a:srgbClr val="003767"/>
                </a:solidFill>
              </a:defRPr>
            </a:lvl3pPr>
            <a:lvl4pPr>
              <a:defRPr>
                <a:solidFill>
                  <a:srgbClr val="003767"/>
                </a:solidFill>
              </a:defRPr>
            </a:lvl4pPr>
            <a:lvl5pPr>
              <a:defRPr>
                <a:solidFill>
                  <a:srgbClr val="0037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CF8C45-5BEE-4B64-A53A-4DF06F831FA0}"/>
              </a:ext>
            </a:extLst>
          </p:cNvPr>
          <p:cNvSpPr>
            <a:spLocks noGrp="1"/>
          </p:cNvSpPr>
          <p:nvPr>
            <p:ph sz="half" idx="2"/>
          </p:nvPr>
        </p:nvSpPr>
        <p:spPr>
          <a:xfrm>
            <a:off x="6945665" y="1825625"/>
            <a:ext cx="4800600" cy="4227939"/>
          </a:xfrm>
        </p:spPr>
        <p:txBody>
          <a:bodyPr/>
          <a:lstStyle>
            <a:lvl1pPr>
              <a:defRPr>
                <a:solidFill>
                  <a:srgbClr val="003767"/>
                </a:solidFill>
              </a:defRPr>
            </a:lvl1pPr>
            <a:lvl2pPr>
              <a:defRPr>
                <a:solidFill>
                  <a:srgbClr val="003767"/>
                </a:solidFill>
              </a:defRPr>
            </a:lvl2pPr>
            <a:lvl3pPr>
              <a:defRPr>
                <a:solidFill>
                  <a:srgbClr val="003767"/>
                </a:solidFill>
              </a:defRPr>
            </a:lvl3pPr>
            <a:lvl4pPr>
              <a:defRPr>
                <a:solidFill>
                  <a:srgbClr val="003767"/>
                </a:solidFill>
              </a:defRPr>
            </a:lvl4pPr>
            <a:lvl5pPr>
              <a:defRPr>
                <a:solidFill>
                  <a:srgbClr val="0037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873E6F89-CC63-427C-A671-8E197A07BFDE}"/>
              </a:ext>
            </a:extLst>
          </p:cNvPr>
          <p:cNvGrpSpPr/>
          <p:nvPr userDrawn="1"/>
        </p:nvGrpSpPr>
        <p:grpSpPr>
          <a:xfrm>
            <a:off x="0" y="6117780"/>
            <a:ext cx="12179300" cy="660400"/>
            <a:chOff x="0" y="6117780"/>
            <a:chExt cx="12179300" cy="660400"/>
          </a:xfrm>
        </p:grpSpPr>
        <p:pic>
          <p:nvPicPr>
            <p:cNvPr id="12" name="Picture 11">
              <a:extLst>
                <a:ext uri="{FF2B5EF4-FFF2-40B4-BE49-F238E27FC236}">
                  <a16:creationId xmlns:a16="http://schemas.microsoft.com/office/drawing/2014/main" id="{082570BD-95C8-479E-AE67-E17A406BE4A3}"/>
                </a:ext>
              </a:extLst>
            </p:cNvPr>
            <p:cNvPicPr>
              <a:picLocks noChangeAspect="1"/>
            </p:cNvPicPr>
            <p:nvPr userDrawn="1"/>
          </p:nvPicPr>
          <p:blipFill>
            <a:blip r:embed="rId2"/>
            <a:stretch>
              <a:fillRect/>
            </a:stretch>
          </p:blipFill>
          <p:spPr>
            <a:xfrm>
              <a:off x="0" y="6117780"/>
              <a:ext cx="12179300" cy="660400"/>
            </a:xfrm>
            <a:prstGeom prst="rect">
              <a:avLst/>
            </a:prstGeom>
          </p:spPr>
        </p:pic>
        <p:cxnSp>
          <p:nvCxnSpPr>
            <p:cNvPr id="13" name="Straight Connector 12">
              <a:extLst>
                <a:ext uri="{FF2B5EF4-FFF2-40B4-BE49-F238E27FC236}">
                  <a16:creationId xmlns:a16="http://schemas.microsoft.com/office/drawing/2014/main" id="{46356893-7BBC-4C5D-8A51-5D16D3E77550}"/>
                </a:ext>
              </a:extLst>
            </p:cNvPr>
            <p:cNvCxnSpPr/>
            <p:nvPr userDrawn="1"/>
          </p:nvCxnSpPr>
          <p:spPr>
            <a:xfrm>
              <a:off x="457200" y="6169068"/>
              <a:ext cx="11285951" cy="0"/>
            </a:xfrm>
            <a:prstGeom prst="line">
              <a:avLst/>
            </a:prstGeom>
            <a:ln w="12700">
              <a:solidFill>
                <a:srgbClr val="003764"/>
              </a:solidFill>
            </a:ln>
          </p:spPr>
          <p:style>
            <a:lnRef idx="1">
              <a:schemeClr val="accent1"/>
            </a:lnRef>
            <a:fillRef idx="0">
              <a:schemeClr val="accent1"/>
            </a:fillRef>
            <a:effectRef idx="0">
              <a:schemeClr val="accent1"/>
            </a:effectRef>
            <a:fontRef idx="minor">
              <a:schemeClr val="tx1"/>
            </a:fontRef>
          </p:style>
        </p:cxnSp>
      </p:grpSp>
      <p:sp>
        <p:nvSpPr>
          <p:cNvPr id="14" name="Title 1">
            <a:extLst>
              <a:ext uri="{FF2B5EF4-FFF2-40B4-BE49-F238E27FC236}">
                <a16:creationId xmlns:a16="http://schemas.microsoft.com/office/drawing/2014/main" id="{1569AD84-C6FA-4B48-84E6-45CDF4EAF8A8}"/>
              </a:ext>
            </a:extLst>
          </p:cNvPr>
          <p:cNvSpPr>
            <a:spLocks noGrp="1"/>
          </p:cNvSpPr>
          <p:nvPr>
            <p:ph type="title" hasCustomPrompt="1"/>
          </p:nvPr>
        </p:nvSpPr>
        <p:spPr>
          <a:xfrm>
            <a:off x="1804207" y="804436"/>
            <a:ext cx="9938944" cy="811435"/>
          </a:xfrm>
        </p:spPr>
        <p:txBody>
          <a:bodyPr>
            <a:normAutofit/>
          </a:bodyPr>
          <a:lstStyle>
            <a:lvl1pPr>
              <a:defRPr sz="4800">
                <a:solidFill>
                  <a:srgbClr val="00376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heading</a:t>
            </a:r>
          </a:p>
        </p:txBody>
      </p:sp>
      <p:pic>
        <p:nvPicPr>
          <p:cNvPr id="15" name="Picture 14">
            <a:extLst>
              <a:ext uri="{FF2B5EF4-FFF2-40B4-BE49-F238E27FC236}">
                <a16:creationId xmlns:a16="http://schemas.microsoft.com/office/drawing/2014/main" id="{CCAE1593-EC2C-461B-AEA8-9B5137B9A462}"/>
              </a:ext>
            </a:extLst>
          </p:cNvPr>
          <p:cNvPicPr>
            <a:picLocks noChangeAspect="1"/>
          </p:cNvPicPr>
          <p:nvPr userDrawn="1"/>
        </p:nvPicPr>
        <p:blipFill>
          <a:blip r:embed="rId3"/>
          <a:stretch>
            <a:fillRect/>
          </a:stretch>
        </p:blipFill>
        <p:spPr>
          <a:xfrm>
            <a:off x="199585" y="169289"/>
            <a:ext cx="1429828" cy="1462141"/>
          </a:xfrm>
          <a:prstGeom prst="rect">
            <a:avLst/>
          </a:prstGeom>
        </p:spPr>
      </p:pic>
    </p:spTree>
    <p:extLst>
      <p:ext uri="{BB962C8B-B14F-4D97-AF65-F5344CB8AC3E}">
        <p14:creationId xmlns:p14="http://schemas.microsoft.com/office/powerpoint/2010/main" val="259339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1CC7B0-3B6E-48C7-A30D-1780AD19AE45}"/>
              </a:ext>
            </a:extLst>
          </p:cNvPr>
          <p:cNvSpPr>
            <a:spLocks noGrp="1"/>
          </p:cNvSpPr>
          <p:nvPr>
            <p:ph type="body" idx="1"/>
          </p:nvPr>
        </p:nvSpPr>
        <p:spPr>
          <a:xfrm>
            <a:off x="1804207" y="1681163"/>
            <a:ext cx="4800600" cy="823912"/>
          </a:xfrm>
        </p:spPr>
        <p:txBody>
          <a:bodyPr anchor="b"/>
          <a:lstStyle>
            <a:lvl1pPr marL="0" indent="0">
              <a:buNone/>
              <a:defRPr sz="2400" b="1">
                <a:solidFill>
                  <a:srgbClr val="0037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2453B2-DAFB-48D8-B00F-38E4FE8420F6}"/>
              </a:ext>
            </a:extLst>
          </p:cNvPr>
          <p:cNvSpPr>
            <a:spLocks noGrp="1"/>
          </p:cNvSpPr>
          <p:nvPr>
            <p:ph sz="half" idx="2"/>
          </p:nvPr>
        </p:nvSpPr>
        <p:spPr>
          <a:xfrm>
            <a:off x="1804207" y="2505075"/>
            <a:ext cx="4800600" cy="3548489"/>
          </a:xfrm>
        </p:spPr>
        <p:txBody>
          <a:bodyPr/>
          <a:lstStyle>
            <a:lvl1pPr>
              <a:defRPr>
                <a:solidFill>
                  <a:srgbClr val="003767"/>
                </a:solidFill>
              </a:defRPr>
            </a:lvl1pPr>
            <a:lvl2pPr>
              <a:defRPr>
                <a:solidFill>
                  <a:srgbClr val="003767"/>
                </a:solidFill>
              </a:defRPr>
            </a:lvl2pPr>
            <a:lvl3pPr>
              <a:defRPr>
                <a:solidFill>
                  <a:srgbClr val="003767"/>
                </a:solidFill>
              </a:defRPr>
            </a:lvl3pPr>
            <a:lvl4pPr>
              <a:defRPr>
                <a:solidFill>
                  <a:srgbClr val="003767"/>
                </a:solidFill>
              </a:defRPr>
            </a:lvl4pPr>
            <a:lvl5pPr>
              <a:defRPr>
                <a:solidFill>
                  <a:srgbClr val="0037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2F4BCF-CF81-4C12-9205-5703EFD44D9A}"/>
              </a:ext>
            </a:extLst>
          </p:cNvPr>
          <p:cNvSpPr>
            <a:spLocks noGrp="1"/>
          </p:cNvSpPr>
          <p:nvPr>
            <p:ph type="body" sz="quarter" idx="3"/>
          </p:nvPr>
        </p:nvSpPr>
        <p:spPr>
          <a:xfrm>
            <a:off x="6942551" y="1681163"/>
            <a:ext cx="4800600" cy="823912"/>
          </a:xfrm>
        </p:spPr>
        <p:txBody>
          <a:bodyPr anchor="b"/>
          <a:lstStyle>
            <a:lvl1pPr marL="0" indent="0">
              <a:buNone/>
              <a:defRPr sz="2400" b="1">
                <a:solidFill>
                  <a:srgbClr val="0037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3C793D-9212-412A-BB69-802F4BC4A62E}"/>
              </a:ext>
            </a:extLst>
          </p:cNvPr>
          <p:cNvSpPr>
            <a:spLocks noGrp="1"/>
          </p:cNvSpPr>
          <p:nvPr>
            <p:ph sz="quarter" idx="4"/>
          </p:nvPr>
        </p:nvSpPr>
        <p:spPr>
          <a:xfrm>
            <a:off x="6942551" y="2505075"/>
            <a:ext cx="4800600" cy="3548489"/>
          </a:xfrm>
        </p:spPr>
        <p:txBody>
          <a:bodyPr/>
          <a:lstStyle>
            <a:lvl1pPr>
              <a:defRPr>
                <a:solidFill>
                  <a:srgbClr val="003767"/>
                </a:solidFill>
              </a:defRPr>
            </a:lvl1pPr>
            <a:lvl2pPr>
              <a:defRPr>
                <a:solidFill>
                  <a:srgbClr val="003767"/>
                </a:solidFill>
              </a:defRPr>
            </a:lvl2pPr>
            <a:lvl3pPr>
              <a:defRPr>
                <a:solidFill>
                  <a:srgbClr val="003767"/>
                </a:solidFill>
              </a:defRPr>
            </a:lvl3pPr>
            <a:lvl4pPr>
              <a:defRPr>
                <a:solidFill>
                  <a:srgbClr val="003767"/>
                </a:solidFill>
              </a:defRPr>
            </a:lvl4pPr>
            <a:lvl5pPr>
              <a:defRPr>
                <a:solidFill>
                  <a:srgbClr val="0037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31D6B8EC-D33B-4036-BEDD-4765EE599EF7}"/>
              </a:ext>
            </a:extLst>
          </p:cNvPr>
          <p:cNvGrpSpPr/>
          <p:nvPr userDrawn="1"/>
        </p:nvGrpSpPr>
        <p:grpSpPr>
          <a:xfrm>
            <a:off x="0" y="6117780"/>
            <a:ext cx="12179300" cy="660400"/>
            <a:chOff x="0" y="6117780"/>
            <a:chExt cx="12179300" cy="660400"/>
          </a:xfrm>
        </p:grpSpPr>
        <p:pic>
          <p:nvPicPr>
            <p:cNvPr id="11" name="Picture 10">
              <a:extLst>
                <a:ext uri="{FF2B5EF4-FFF2-40B4-BE49-F238E27FC236}">
                  <a16:creationId xmlns:a16="http://schemas.microsoft.com/office/drawing/2014/main" id="{2BCA06AB-6AFC-4358-A30E-2AF8D377DE5C}"/>
                </a:ext>
              </a:extLst>
            </p:cNvPr>
            <p:cNvPicPr>
              <a:picLocks noChangeAspect="1"/>
            </p:cNvPicPr>
            <p:nvPr userDrawn="1"/>
          </p:nvPicPr>
          <p:blipFill>
            <a:blip r:embed="rId2"/>
            <a:stretch>
              <a:fillRect/>
            </a:stretch>
          </p:blipFill>
          <p:spPr>
            <a:xfrm>
              <a:off x="0" y="6117780"/>
              <a:ext cx="12179300" cy="660400"/>
            </a:xfrm>
            <a:prstGeom prst="rect">
              <a:avLst/>
            </a:prstGeom>
          </p:spPr>
        </p:pic>
        <p:cxnSp>
          <p:nvCxnSpPr>
            <p:cNvPr id="12" name="Straight Connector 11">
              <a:extLst>
                <a:ext uri="{FF2B5EF4-FFF2-40B4-BE49-F238E27FC236}">
                  <a16:creationId xmlns:a16="http://schemas.microsoft.com/office/drawing/2014/main" id="{FF8F52B7-5C6E-4AE4-8011-B364477C5564}"/>
                </a:ext>
              </a:extLst>
            </p:cNvPr>
            <p:cNvCxnSpPr/>
            <p:nvPr userDrawn="1"/>
          </p:nvCxnSpPr>
          <p:spPr>
            <a:xfrm>
              <a:off x="457200" y="6169068"/>
              <a:ext cx="11285951" cy="0"/>
            </a:xfrm>
            <a:prstGeom prst="line">
              <a:avLst/>
            </a:prstGeom>
            <a:ln w="12700">
              <a:solidFill>
                <a:srgbClr val="003764"/>
              </a:solidFill>
            </a:ln>
          </p:spPr>
          <p:style>
            <a:lnRef idx="1">
              <a:schemeClr val="accent1"/>
            </a:lnRef>
            <a:fillRef idx="0">
              <a:schemeClr val="accent1"/>
            </a:fillRef>
            <a:effectRef idx="0">
              <a:schemeClr val="accent1"/>
            </a:effectRef>
            <a:fontRef idx="minor">
              <a:schemeClr val="tx1"/>
            </a:fontRef>
          </p:style>
        </p:cxnSp>
      </p:grpSp>
      <p:sp>
        <p:nvSpPr>
          <p:cNvPr id="13" name="Title 1">
            <a:extLst>
              <a:ext uri="{FF2B5EF4-FFF2-40B4-BE49-F238E27FC236}">
                <a16:creationId xmlns:a16="http://schemas.microsoft.com/office/drawing/2014/main" id="{A48E6F5E-CF74-42A5-A064-FB8D7F999061}"/>
              </a:ext>
            </a:extLst>
          </p:cNvPr>
          <p:cNvSpPr>
            <a:spLocks noGrp="1"/>
          </p:cNvSpPr>
          <p:nvPr>
            <p:ph type="title" hasCustomPrompt="1"/>
          </p:nvPr>
        </p:nvSpPr>
        <p:spPr>
          <a:xfrm>
            <a:off x="1804207" y="804436"/>
            <a:ext cx="9938944" cy="811435"/>
          </a:xfrm>
        </p:spPr>
        <p:txBody>
          <a:bodyPr>
            <a:normAutofit/>
          </a:bodyPr>
          <a:lstStyle>
            <a:lvl1pPr>
              <a:defRPr sz="4800">
                <a:solidFill>
                  <a:srgbClr val="00376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heading</a:t>
            </a:r>
          </a:p>
        </p:txBody>
      </p:sp>
      <p:pic>
        <p:nvPicPr>
          <p:cNvPr id="14" name="Picture 13">
            <a:extLst>
              <a:ext uri="{FF2B5EF4-FFF2-40B4-BE49-F238E27FC236}">
                <a16:creationId xmlns:a16="http://schemas.microsoft.com/office/drawing/2014/main" id="{240048D6-9C60-4B48-A8E8-8A971548D276}"/>
              </a:ext>
            </a:extLst>
          </p:cNvPr>
          <p:cNvPicPr>
            <a:picLocks noChangeAspect="1"/>
          </p:cNvPicPr>
          <p:nvPr userDrawn="1"/>
        </p:nvPicPr>
        <p:blipFill>
          <a:blip r:embed="rId3"/>
          <a:stretch>
            <a:fillRect/>
          </a:stretch>
        </p:blipFill>
        <p:spPr>
          <a:xfrm>
            <a:off x="199585" y="169289"/>
            <a:ext cx="1429828" cy="1462141"/>
          </a:xfrm>
          <a:prstGeom prst="rect">
            <a:avLst/>
          </a:prstGeom>
        </p:spPr>
      </p:pic>
    </p:spTree>
    <p:extLst>
      <p:ext uri="{BB962C8B-B14F-4D97-AF65-F5344CB8AC3E}">
        <p14:creationId xmlns:p14="http://schemas.microsoft.com/office/powerpoint/2010/main" val="329878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6EB79-11C5-41B6-9F05-C4AB79E36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6CFC8-DF62-4FB2-BFE7-4FDC3E853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C01E7-94E6-482D-8BCA-951B50084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6F556-5CF0-44D2-A9C7-CA359D0D50B9}" type="datetimeFigureOut">
              <a:rPr lang="en-US" smtClean="0"/>
              <a:t>12/2/2020</a:t>
            </a:fld>
            <a:endParaRPr lang="en-US"/>
          </a:p>
        </p:txBody>
      </p:sp>
      <p:sp>
        <p:nvSpPr>
          <p:cNvPr id="5" name="Footer Placeholder 4">
            <a:extLst>
              <a:ext uri="{FF2B5EF4-FFF2-40B4-BE49-F238E27FC236}">
                <a16:creationId xmlns:a16="http://schemas.microsoft.com/office/drawing/2014/main" id="{CCB34147-CA24-4504-A3C0-B3A5CF626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975C7E-4056-4C3A-B073-043E311D0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C6CFE-DB71-44CB-8AE3-B5F854B4FCE4}" type="slidenum">
              <a:rPr lang="en-US" smtClean="0"/>
              <a:t>‹#›</a:t>
            </a:fld>
            <a:endParaRPr lang="en-US"/>
          </a:p>
        </p:txBody>
      </p:sp>
    </p:spTree>
    <p:extLst>
      <p:ext uri="{BB962C8B-B14F-4D97-AF65-F5344CB8AC3E}">
        <p14:creationId xmlns:p14="http://schemas.microsoft.com/office/powerpoint/2010/main" val="140026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8C41D725-FF07-4B84-8E12-0EBDA5109BCD}"/>
              </a:ext>
            </a:extLst>
          </p:cNvPr>
          <p:cNvPicPr>
            <a:picLocks noChangeAspect="1"/>
          </p:cNvPicPr>
          <p:nvPr/>
        </p:nvPicPr>
        <p:blipFill rotWithShape="1">
          <a:blip r:embed="rId2">
            <a:extLst>
              <a:ext uri="{28A0092B-C50C-407E-A947-70E740481C1C}">
                <a14:useLocalDpi xmlns:a14="http://schemas.microsoft.com/office/drawing/2010/main" val="0"/>
              </a:ext>
            </a:extLst>
          </a:blip>
          <a:srcRect l="14842" r="-1" b="-1"/>
          <a:stretch/>
        </p:blipFill>
        <p:spPr>
          <a:xfrm>
            <a:off x="1804206" y="1825625"/>
            <a:ext cx="3753446" cy="3305699"/>
          </a:xfrm>
          <a:prstGeom prst="rect">
            <a:avLst/>
          </a:prstGeom>
          <a:noFill/>
        </p:spPr>
      </p:pic>
      <p:sp>
        <p:nvSpPr>
          <p:cNvPr id="6" name="TextBox 5">
            <a:extLst>
              <a:ext uri="{FF2B5EF4-FFF2-40B4-BE49-F238E27FC236}">
                <a16:creationId xmlns:a16="http://schemas.microsoft.com/office/drawing/2014/main" id="{9D187C70-22C2-4968-A2EE-679FD6D5E25A}"/>
              </a:ext>
            </a:extLst>
          </p:cNvPr>
          <p:cNvSpPr txBox="1"/>
          <p:nvPr/>
        </p:nvSpPr>
        <p:spPr>
          <a:xfrm>
            <a:off x="6096000" y="1825625"/>
            <a:ext cx="4800600" cy="422793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rPr>
              <a:t>Connections for the Homeless works day in and day out to end homelessness, one person at a time. But we cannot do it alone! The 30-Day Challenge offers a daily activity to start the conversation, shift your thinking, and motivate you to get involved.</a:t>
            </a:r>
          </a:p>
          <a:p>
            <a:pPr marL="0" marR="0" lvl="0" indent="0" algn="ctr" defTabSz="914400" rtl="0" eaLnBrk="1" fontAlgn="auto" latinLnBrk="0" hangingPunct="1">
              <a:lnSpc>
                <a:spcPct val="90000"/>
              </a:lnSpc>
              <a:spcBef>
                <a:spcPts val="0"/>
              </a:spcBef>
              <a:spcAft>
                <a:spcPts val="600"/>
              </a:spcAft>
              <a:buClrTx/>
              <a:buSzTx/>
              <a:buFontTx/>
              <a:buNone/>
              <a:tabLst/>
              <a:defRPr/>
            </a:pPr>
            <a:br>
              <a:rPr kumimoji="0" lang="en-US" sz="1800" b="0"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800" b="1"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rPr>
              <a:t>How to get started: </a:t>
            </a:r>
          </a:p>
          <a:p>
            <a:pPr marL="342900" marR="0" lvl="0" indent="-342900" algn="ctr" defTabSz="914400" rtl="0" eaLnBrk="1" fontAlgn="auto" latinLnBrk="0" hangingPunct="1">
              <a:lnSpc>
                <a:spcPct val="90000"/>
              </a:lnSpc>
              <a:spcBef>
                <a:spcPts val="0"/>
              </a:spcBef>
              <a:spcAft>
                <a:spcPts val="600"/>
              </a:spcAft>
              <a:buClrTx/>
              <a:buSzTx/>
              <a:buFontTx/>
              <a:buChar char="-"/>
              <a:tabLst/>
              <a:defRPr/>
            </a:pPr>
            <a:r>
              <a:rPr kumimoji="0" lang="en-US" sz="1800" b="0"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rPr>
              <a:t>Grab a pen &amp; paper</a:t>
            </a:r>
          </a:p>
          <a:p>
            <a:pPr marL="342900" marR="0" lvl="0" indent="-342900" algn="ctr" defTabSz="914400" rtl="0" eaLnBrk="1" fontAlgn="auto" latinLnBrk="0" hangingPunct="1">
              <a:lnSpc>
                <a:spcPct val="90000"/>
              </a:lnSpc>
              <a:spcBef>
                <a:spcPts val="0"/>
              </a:spcBef>
              <a:spcAft>
                <a:spcPts val="600"/>
              </a:spcAft>
              <a:buClrTx/>
              <a:buSzTx/>
              <a:buFontTx/>
              <a:buChar char="-"/>
              <a:tabLst/>
              <a:defRPr/>
            </a:pPr>
            <a:r>
              <a:rPr kumimoji="0" lang="en-US" sz="1800" b="0"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rPr>
              <a:t>Find a jar or piggy bank</a:t>
            </a:r>
          </a:p>
          <a:p>
            <a:pPr marL="342900" marR="0" lvl="0" indent="-342900" algn="ctr" defTabSz="914400" rtl="0" eaLnBrk="1" fontAlgn="auto" latinLnBrk="0" hangingPunct="1">
              <a:lnSpc>
                <a:spcPct val="90000"/>
              </a:lnSpc>
              <a:spcBef>
                <a:spcPts val="0"/>
              </a:spcBef>
              <a:spcAft>
                <a:spcPts val="600"/>
              </a:spcAft>
              <a:buClrTx/>
              <a:buSzTx/>
              <a:buFontTx/>
              <a:buChar char="-"/>
              <a:tabLst/>
              <a:defRPr/>
            </a:pPr>
            <a:r>
              <a:rPr kumimoji="0" lang="en-US" sz="1800" b="0"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rPr>
              <a:t>Check off each activity you complete</a:t>
            </a:r>
          </a:p>
          <a:p>
            <a:pPr marL="342900" marR="0" lvl="0" indent="-342900" algn="ctr" defTabSz="914400" rtl="0" eaLnBrk="1" fontAlgn="auto" latinLnBrk="0" hangingPunct="1">
              <a:lnSpc>
                <a:spcPct val="90000"/>
              </a:lnSpc>
              <a:spcBef>
                <a:spcPts val="0"/>
              </a:spcBef>
              <a:spcAft>
                <a:spcPts val="600"/>
              </a:spcAft>
              <a:buClrTx/>
              <a:buSzTx/>
              <a:buFontTx/>
              <a:buChar char="-"/>
              <a:tabLst/>
              <a:defRPr/>
            </a:pPr>
            <a:endParaRPr kumimoji="0" lang="en-US" sz="1800" b="0"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algn="l" defTabSz="914400" rtl="0" eaLnBrk="1" fontAlgn="auto" latinLnBrk="0" hangingPunct="1">
              <a:lnSpc>
                <a:spcPct val="90000"/>
              </a:lnSpc>
              <a:spcBef>
                <a:spcPts val="0"/>
              </a:spcBef>
              <a:spcAft>
                <a:spcPts val="600"/>
              </a:spcAft>
              <a:buClrTx/>
              <a:buSzTx/>
              <a:buFontTx/>
              <a:buChar char="-"/>
              <a:tabLst/>
              <a:defRPr/>
            </a:pPr>
            <a:endParaRPr kumimoji="0" lang="en-US" sz="2400" b="0" i="0" u="none" strike="noStrike" kern="1200" cap="none" spc="0" normalizeH="0" baseline="0" noProof="0" dirty="0">
              <a:ln>
                <a:noFill/>
              </a:ln>
              <a:solidFill>
                <a:srgbClr val="00376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Title 1">
            <a:extLst>
              <a:ext uri="{FF2B5EF4-FFF2-40B4-BE49-F238E27FC236}">
                <a16:creationId xmlns:a16="http://schemas.microsoft.com/office/drawing/2014/main" id="{65B2676A-D9A2-4253-8505-309B9B882C8B}"/>
              </a:ext>
            </a:extLst>
          </p:cNvPr>
          <p:cNvSpPr>
            <a:spLocks noGrp="1"/>
          </p:cNvSpPr>
          <p:nvPr>
            <p:ph type="title"/>
          </p:nvPr>
        </p:nvSpPr>
        <p:spPr>
          <a:xfrm>
            <a:off x="1804207" y="804436"/>
            <a:ext cx="9938944" cy="811435"/>
          </a:xfrm>
        </p:spPr>
        <p:txBody>
          <a:bodyPr vert="horz" lIns="91440" tIns="45720" rIns="91440" bIns="45720" rtlCol="0" anchor="ctr">
            <a:normAutofit/>
          </a:bodyPr>
          <a:lstStyle/>
          <a:p>
            <a:r>
              <a:rPr lang="en-US" kern="1200" dirty="0">
                <a:solidFill>
                  <a:schemeClr val="accent3"/>
                </a:solidFill>
                <a:latin typeface="Lato Heavy" panose="020F0502020204030203" pitchFamily="34" charset="0"/>
                <a:ea typeface="Lato Heavy" panose="020F0502020204030203" pitchFamily="34" charset="0"/>
                <a:cs typeface="Lato Heavy" panose="020F0502020204030203" pitchFamily="34" charset="0"/>
              </a:rPr>
              <a:t>30-Day Challenge</a:t>
            </a:r>
          </a:p>
        </p:txBody>
      </p:sp>
    </p:spTree>
    <p:extLst>
      <p:ext uri="{BB962C8B-B14F-4D97-AF65-F5344CB8AC3E}">
        <p14:creationId xmlns:p14="http://schemas.microsoft.com/office/powerpoint/2010/main" val="81777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EB298899-85FD-4D24-9B3B-57312705E8DE}"/>
              </a:ext>
            </a:extLst>
          </p:cNvPr>
          <p:cNvGraphicFramePr>
            <a:graphicFrameLocks noGrp="1" noChangeAspect="1"/>
          </p:cNvGraphicFramePr>
          <p:nvPr/>
        </p:nvGraphicFramePr>
        <p:xfrm>
          <a:off x="1706880" y="156754"/>
          <a:ext cx="9356673" cy="6004500"/>
        </p:xfrm>
        <a:graphic>
          <a:graphicData uri="http://schemas.openxmlformats.org/drawingml/2006/table">
            <a:tbl>
              <a:tblPr>
                <a:tableStyleId>{5940675A-B579-460E-94D1-54222C63F5DA}</a:tableStyleId>
              </a:tblPr>
              <a:tblGrid>
                <a:gridCol w="959082">
                  <a:extLst>
                    <a:ext uri="{9D8B030D-6E8A-4147-A177-3AD203B41FA5}">
                      <a16:colId xmlns:a16="http://schemas.microsoft.com/office/drawing/2014/main" val="3152740011"/>
                    </a:ext>
                  </a:extLst>
                </a:gridCol>
                <a:gridCol w="1035389">
                  <a:extLst>
                    <a:ext uri="{9D8B030D-6E8A-4147-A177-3AD203B41FA5}">
                      <a16:colId xmlns:a16="http://schemas.microsoft.com/office/drawing/2014/main" val="2412535723"/>
                    </a:ext>
                  </a:extLst>
                </a:gridCol>
                <a:gridCol w="1038429">
                  <a:extLst>
                    <a:ext uri="{9D8B030D-6E8A-4147-A177-3AD203B41FA5}">
                      <a16:colId xmlns:a16="http://schemas.microsoft.com/office/drawing/2014/main" val="4129323753"/>
                    </a:ext>
                  </a:extLst>
                </a:gridCol>
                <a:gridCol w="1050804">
                  <a:extLst>
                    <a:ext uri="{9D8B030D-6E8A-4147-A177-3AD203B41FA5}">
                      <a16:colId xmlns:a16="http://schemas.microsoft.com/office/drawing/2014/main" val="2699981361"/>
                    </a:ext>
                  </a:extLst>
                </a:gridCol>
                <a:gridCol w="1052288">
                  <a:extLst>
                    <a:ext uri="{9D8B030D-6E8A-4147-A177-3AD203B41FA5}">
                      <a16:colId xmlns:a16="http://schemas.microsoft.com/office/drawing/2014/main" val="4221485668"/>
                    </a:ext>
                  </a:extLst>
                </a:gridCol>
                <a:gridCol w="1022041">
                  <a:extLst>
                    <a:ext uri="{9D8B030D-6E8A-4147-A177-3AD203B41FA5}">
                      <a16:colId xmlns:a16="http://schemas.microsoft.com/office/drawing/2014/main" val="3782565520"/>
                    </a:ext>
                  </a:extLst>
                </a:gridCol>
                <a:gridCol w="1055551">
                  <a:extLst>
                    <a:ext uri="{9D8B030D-6E8A-4147-A177-3AD203B41FA5}">
                      <a16:colId xmlns:a16="http://schemas.microsoft.com/office/drawing/2014/main" val="2733412408"/>
                    </a:ext>
                  </a:extLst>
                </a:gridCol>
                <a:gridCol w="1089061">
                  <a:extLst>
                    <a:ext uri="{9D8B030D-6E8A-4147-A177-3AD203B41FA5}">
                      <a16:colId xmlns:a16="http://schemas.microsoft.com/office/drawing/2014/main" val="1867758362"/>
                    </a:ext>
                  </a:extLst>
                </a:gridCol>
                <a:gridCol w="1054028">
                  <a:extLst>
                    <a:ext uri="{9D8B030D-6E8A-4147-A177-3AD203B41FA5}">
                      <a16:colId xmlns:a16="http://schemas.microsoft.com/office/drawing/2014/main" val="2086621975"/>
                    </a:ext>
                  </a:extLst>
                </a:gridCol>
              </a:tblGrid>
              <a:tr h="18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1</a:t>
                      </a:r>
                      <a:endParaRPr lang="en-US" sz="600" b="1"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900" b="1" dirty="0">
                          <a:solidFill>
                            <a:schemeClr val="tx2"/>
                          </a:solidFill>
                          <a:latin typeface="Lato"/>
                        </a:rPr>
                        <a:t>Day 2</a:t>
                      </a:r>
                      <a:endParaRPr lang="en-US" sz="1050" dirty="0">
                        <a:solidFill>
                          <a:schemeClr val="tx2"/>
                        </a:solidFill>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3</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4</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5</a:t>
                      </a:r>
                    </a:p>
                  </a:txBody>
                  <a:tcPr marL="38576" marR="38576" marT="19289" marB="19289"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6</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8</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7</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900" b="1" i="0" dirty="0">
                          <a:solidFill>
                            <a:schemeClr val="tx2"/>
                          </a:solidFill>
                          <a:latin typeface="Lato"/>
                        </a:rPr>
                        <a:t>Day 8</a:t>
                      </a: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1454086"/>
                  </a:ext>
                </a:extLst>
              </a:tr>
              <a:tr h="1243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Draw pictures or write an entry about what first come to mind when you hear the word “homeless.”</a:t>
                      </a:r>
                    </a:p>
                    <a:p>
                      <a:pPr algn="ctr"/>
                      <a:endParaRPr lang="en-US" sz="700" dirty="0">
                        <a:solidFill>
                          <a:schemeClr val="tx2"/>
                        </a:solidFill>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r>
                        <a:rPr lang="en-US" sz="700" dirty="0">
                          <a:solidFill>
                            <a:schemeClr val="tx2"/>
                          </a:solidFill>
                          <a:latin typeface="Lato"/>
                        </a:rPr>
                        <a:t>Without a stable place to call home, individuals experiencing homelessness might spend a lot of time outside during  cold winters. For every piece of warm clothing you own put a nickel</a:t>
                      </a:r>
                      <a:r>
                        <a:rPr kumimoji="0" lang="en-US" sz="700" b="0" i="0" u="none" strike="noStrike" kern="1200" cap="none" spc="0" normalizeH="0" baseline="0" noProof="0" dirty="0">
                          <a:ln>
                            <a:noFill/>
                          </a:ln>
                          <a:solidFill>
                            <a:schemeClr val="tx2"/>
                          </a:solidFill>
                          <a:effectLst/>
                          <a:uLnTx/>
                          <a:uFillTx/>
                          <a:latin typeface="Lato"/>
                          <a:ea typeface="+mn-ea"/>
                          <a:cs typeface="+mn-cs"/>
                        </a:rPr>
                        <a:t> in a jar.</a:t>
                      </a:r>
                      <a:endParaRPr lang="en-US" sz="1000" dirty="0">
                        <a:solidFill>
                          <a:schemeClr val="tx2"/>
                        </a:solidFill>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Youth experiencing homelessness struggle accessing the internet to complete their homework. Place a quarter in your jar for every device with internet access in your home (cell phones, laptops, iPads,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i="1" dirty="0">
                        <a:solidFill>
                          <a:schemeClr val="tx2"/>
                        </a:solidFill>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Think about the comforts of home and write down 3 things you are grateful to have access to. </a:t>
                      </a: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Connections provides people who are housing insecure a place to shower. Place a nickel in your jar for each shower you take this week.</a:t>
                      </a:r>
                    </a:p>
                    <a:p>
                      <a:pPr algn="ctr"/>
                      <a:endParaRPr lang="en-US" sz="700" dirty="0">
                        <a:solidFill>
                          <a:schemeClr val="tx2"/>
                        </a:solidFill>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700" dirty="0">
                          <a:solidFill>
                            <a:schemeClr val="tx2"/>
                          </a:solidFill>
                          <a:latin typeface="Lato"/>
                        </a:rPr>
                        <a:t>Everyone’s story is different. Listen to Aaron’s story (2 min 47) about being homeless his freshman year of high school. </a:t>
                      </a:r>
                    </a:p>
                    <a:p>
                      <a:pPr algn="l"/>
                      <a:endParaRPr lang="en-US" sz="700" dirty="0">
                        <a:solidFill>
                          <a:schemeClr val="tx2"/>
                        </a:solidFill>
                        <a:latin typeface="Lato"/>
                      </a:endParaRPr>
                    </a:p>
                    <a:p>
                      <a:pPr algn="l"/>
                      <a:r>
                        <a:rPr lang="en-US" sz="700" dirty="0">
                          <a:solidFill>
                            <a:schemeClr val="tx2"/>
                          </a:solidFill>
                          <a:latin typeface="Lato"/>
                        </a:rPr>
                        <a:t>bit.ly/AaronStoryCorps</a:t>
                      </a: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People experiencing homelessness often have no form of reliable transportation. Place a quarter in your jar for every vehicle in your home. </a:t>
                      </a:r>
                      <a:endParaRPr lang="en-US" sz="700" dirty="0">
                        <a:solidFill>
                          <a:schemeClr val="tx2"/>
                        </a:solidFill>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r>
                        <a:rPr lang="en-US" sz="700" dirty="0">
                          <a:solidFill>
                            <a:schemeClr val="tx2"/>
                          </a:solidFill>
                          <a:latin typeface="Lato"/>
                        </a:rPr>
                        <a:t>Did you know that many of the people Connections serves has a job, but they still cannot afford rent? In order to afford a studio apartment, a person would need 2.2 minimum wage jobs to afford it!   </a:t>
                      </a: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r>
                        <a:rPr lang="en-US" sz="700" dirty="0">
                          <a:solidFill>
                            <a:schemeClr val="tx2"/>
                          </a:solidFill>
                          <a:latin typeface="Lato"/>
                        </a:rPr>
                        <a:t>People experiencing homelessness often have difficulty accessing clean water to drink or wash their hands. Place a dime in your jar for every faucet in your home. </a:t>
                      </a: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42675712"/>
                  </a:ext>
                </a:extLst>
              </a:tr>
              <a:tr h="227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9</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900" b="1" dirty="0">
                          <a:solidFill>
                            <a:schemeClr val="tx2"/>
                          </a:solidFill>
                          <a:latin typeface="Lato"/>
                        </a:rPr>
                        <a:t>Day 10</a:t>
                      </a:r>
                      <a:endParaRPr lang="en-US" sz="1050" dirty="0">
                        <a:solidFill>
                          <a:schemeClr val="tx2"/>
                        </a:solidFill>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11</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12</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13</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14</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15</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16</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900" b="1" i="0" dirty="0">
                          <a:solidFill>
                            <a:schemeClr val="tx2"/>
                          </a:solidFill>
                          <a:latin typeface="Lato"/>
                        </a:rPr>
                        <a:t>Day 17</a:t>
                      </a: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87788658"/>
                  </a:ext>
                </a:extLst>
              </a:tr>
              <a:tr h="1243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Share something you learned from your activities last week with a parent, friend, or sibling.</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r>
                        <a:rPr lang="en-US" sz="700" b="0" i="0" dirty="0">
                          <a:solidFill>
                            <a:schemeClr val="tx2"/>
                          </a:solidFill>
                          <a:latin typeface="Lato"/>
                        </a:rPr>
                        <a:t>When you’re homeless, privacy is limited. Put a nickel </a:t>
                      </a:r>
                      <a:r>
                        <a:rPr kumimoji="0" lang="en-US" sz="700" b="0" i="0" u="none" strike="noStrike" kern="1200" cap="none" spc="0" normalizeH="0" baseline="0" noProof="0" dirty="0">
                          <a:ln>
                            <a:noFill/>
                          </a:ln>
                          <a:solidFill>
                            <a:schemeClr val="tx2"/>
                          </a:solidFill>
                          <a:effectLst/>
                          <a:uLnTx/>
                          <a:uFillTx/>
                          <a:latin typeface="Lato"/>
                          <a:ea typeface="+mn-ea"/>
                          <a:cs typeface="+mn-cs"/>
                        </a:rPr>
                        <a:t>in your jar for every door in your home.</a:t>
                      </a:r>
                      <a:endParaRPr lang="en-US" sz="700" b="0" i="0"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Did you know that in Evanston there are an estimated 242 elementary and  178 high school student who are homeless?</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Many people can do laundry in their home. Put a dime in your jar for each item you put in your hamper today.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There are more than 19,000 students in Chicago Public Schools that are homeless. How would you feel if you had no place to sleep tonight? Write down your thoughts.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Many people experiencing homelessness can’t afford to buy shampoo, soap, or toothpaste. Put a penny in your jar each time you use any of these items today.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People experiencing homelessness often walk a lot. Put a dime in your jar for every pair of shoes you own.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Connections provides meals and food to the people we serve. Sign-up to prepare a meal or bagged lunches by visiting: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0" dirty="0">
                        <a:solidFill>
                          <a:schemeClr val="tx2"/>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bit.ly/</a:t>
                      </a:r>
                      <a:r>
                        <a:rPr lang="en-US" sz="700" b="0" i="0" dirty="0" err="1">
                          <a:solidFill>
                            <a:schemeClr val="tx2"/>
                          </a:solidFill>
                          <a:latin typeface="Lato"/>
                        </a:rPr>
                        <a:t>CFTHVolunteer</a:t>
                      </a:r>
                      <a:endParaRPr lang="en-US" sz="700" b="0" i="0"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Follow Connections on social media to stay up to date.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700" b="0" i="0" dirty="0">
                        <a:solidFill>
                          <a:schemeClr val="tx2"/>
                        </a:solidFill>
                        <a:latin typeface="Lato"/>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Twitter and Facebook: @connect2home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700" b="0" i="0" dirty="0">
                        <a:solidFill>
                          <a:schemeClr val="tx2"/>
                        </a:solidFill>
                        <a:latin typeface="Lato"/>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Instagram: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@connections4homeless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700" b="0" i="0" dirty="0">
                        <a:solidFill>
                          <a:schemeClr val="tx2"/>
                        </a:solidFill>
                        <a:latin typeface="Lato"/>
                      </a:endParaRPr>
                    </a:p>
                    <a:p>
                      <a:pPr algn="ctr"/>
                      <a:endParaRPr lang="en-US" sz="700" b="0" i="0" dirty="0">
                        <a:solidFill>
                          <a:schemeClr val="tx2"/>
                        </a:solidFill>
                        <a:highlight>
                          <a:srgbClr val="FFFF00"/>
                        </a:highlight>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96134224"/>
                  </a:ext>
                </a:extLst>
              </a:tr>
              <a:tr h="18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18</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900" b="1" dirty="0">
                          <a:solidFill>
                            <a:schemeClr val="tx2"/>
                          </a:solidFill>
                          <a:latin typeface="Lato"/>
                        </a:rPr>
                        <a:t>Day 19</a:t>
                      </a:r>
                      <a:endParaRPr lang="en-US" sz="1050" dirty="0">
                        <a:solidFill>
                          <a:schemeClr val="tx2"/>
                        </a:solidFill>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20</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21</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22</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23</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24</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25</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900" b="1" i="0" dirty="0">
                          <a:solidFill>
                            <a:schemeClr val="tx2"/>
                          </a:solidFill>
                          <a:latin typeface="Lato"/>
                        </a:rPr>
                        <a:t>Day 26</a:t>
                      </a: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51136375"/>
                  </a:ext>
                </a:extLst>
              </a:tr>
              <a:tr h="1319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2"/>
                          </a:solidFill>
                          <a:latin typeface="Lato"/>
                        </a:rPr>
                        <a:t>Teach something you  learned this week to a friend.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r>
                        <a:rPr lang="en-US" sz="700" b="0" dirty="0">
                          <a:solidFill>
                            <a:schemeClr val="tx2"/>
                          </a:solidFill>
                          <a:latin typeface="Lato"/>
                        </a:rPr>
                        <a:t>People experiencing homelessness usually don’t have a choice about what they are given to eat. Put a quarter in your jar every time you chose what you ate today.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2"/>
                          </a:solidFill>
                          <a:latin typeface="Lato"/>
                        </a:rPr>
                        <a:t>Imagine you could only keep the belongings that fit in a backpack. What would you put in your backpack? What would you leave behind? Can you survive a day outside with the items you packed? Write down your thoughts.</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Sometimes people that are housing insecure will stay with a family member or couch surf at a friend’s house. This is called “doubling up.” If you have your own room, put $1 in your jar.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In-kind donation are items that you have and do not need, but someone else may be able to use. Pick 5 things you can donate today. Visit our website to find out what we need right now.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2"/>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Connect2home.org/inkind.html</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Many homeless people in America are over the age of 65. Put a nickel in you jar for every elderly person you know.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2"/>
                        </a:solidFill>
                        <a:effectLst/>
                        <a:uLnTx/>
                        <a:uFillTx/>
                        <a:latin typeface="Lato"/>
                        <a:ea typeface="+mn-ea"/>
                        <a:cs typeface="+mn-cs"/>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It’s hard to get new socks and underwear with very little money. For every pair of socks or underwear you have, put a penny in your jar.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Have you ever seen someone asking for money on the street? This is called panhandling. Learn how to respond to panhandling with respect and kindness by viewing this flyer.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0" dirty="0">
                        <a:solidFill>
                          <a:schemeClr val="tx2"/>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bit.ly/PanhandlingFlyer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1"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b="0" dirty="0">
                          <a:solidFill>
                            <a:schemeClr val="tx2"/>
                          </a:solidFill>
                          <a:latin typeface="Lato"/>
                        </a:rPr>
                        <a:t>Without a home you are without electricity to charge your phone, tablet, or laptop. Put </a:t>
                      </a:r>
                      <a:r>
                        <a:rPr kumimoji="0" lang="en-US" sz="700" b="0" i="0" u="none" strike="noStrike" kern="1200" cap="none" spc="0" normalizeH="0" baseline="0" noProof="0" dirty="0">
                          <a:ln>
                            <a:noFill/>
                          </a:ln>
                          <a:solidFill>
                            <a:schemeClr val="tx2"/>
                          </a:solidFill>
                          <a:effectLst/>
                          <a:uLnTx/>
                          <a:uFillTx/>
                          <a:latin typeface="Lato"/>
                          <a:ea typeface="+mn-ea"/>
                          <a:cs typeface="+mn-cs"/>
                        </a:rPr>
                        <a:t>a penny in your jar for every outlet you find in your house.</a:t>
                      </a:r>
                      <a:endParaRPr lang="en-US" sz="700" b="0" i="0" dirty="0">
                        <a:solidFill>
                          <a:schemeClr val="tx2"/>
                        </a:solidFill>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11613849"/>
                  </a:ext>
                </a:extLst>
              </a:tr>
              <a:tr h="180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27</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900" b="1" dirty="0">
                          <a:solidFill>
                            <a:schemeClr val="tx2"/>
                          </a:solidFill>
                          <a:latin typeface="Lato"/>
                        </a:rPr>
                        <a:t>Day 28</a:t>
                      </a:r>
                      <a:endParaRPr lang="en-US" sz="900" dirty="0">
                        <a:solidFill>
                          <a:schemeClr val="tx2"/>
                        </a:solidFill>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latin typeface="Lato"/>
                        </a:rPr>
                        <a:t>Day 29</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Lato"/>
                          <a:ea typeface="+mn-ea"/>
                          <a:cs typeface="+mn-cs"/>
                        </a:rPr>
                        <a:t>Day 30</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chemeClr val="tx2"/>
                        </a:solidFill>
                        <a:effectLst/>
                        <a:uLnTx/>
                        <a:uFillTx/>
                        <a:latin typeface="Lato"/>
                        <a:ea typeface="+mn-ea"/>
                        <a:cs typeface="+mn-cs"/>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chemeClr val="tx2"/>
                        </a:solidFill>
                        <a:effectLst/>
                        <a:uLnTx/>
                        <a:uFillTx/>
                        <a:latin typeface="Lato"/>
                        <a:ea typeface="+mn-ea"/>
                        <a:cs typeface="+mn-cs"/>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1"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1"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en-US" sz="600" b="1" i="0" dirty="0">
                        <a:solidFill>
                          <a:schemeClr val="tx2"/>
                        </a:solidFill>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44040382"/>
                  </a:ext>
                </a:extLst>
              </a:tr>
              <a:tr h="1353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tx2"/>
                          </a:solidFill>
                          <a:latin typeface="Lato"/>
                        </a:rPr>
                        <a:t>Many common medicines require refrigeration, which is often unavailable to homeless people. Put </a:t>
                      </a:r>
                      <a:r>
                        <a:rPr kumimoji="0" lang="en-US" sz="700" b="0" i="0" u="none" strike="noStrike" kern="1200" cap="none" spc="0" normalizeH="0" baseline="0" noProof="0" dirty="0">
                          <a:ln>
                            <a:noFill/>
                          </a:ln>
                          <a:solidFill>
                            <a:schemeClr val="tx2"/>
                          </a:solidFill>
                          <a:effectLst/>
                          <a:uLnTx/>
                          <a:uFillTx/>
                          <a:latin typeface="Lato"/>
                          <a:ea typeface="+mn-ea"/>
                          <a:cs typeface="+mn-cs"/>
                        </a:rPr>
                        <a:t>a penny in your jar for every time you open your fridge. </a:t>
                      </a:r>
                      <a:endParaRPr lang="en-US" sz="700" b="0" i="0" dirty="0">
                        <a:solidFill>
                          <a:schemeClr val="tx2"/>
                        </a:solidFill>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Street Light Chicago is an app and website for young people experiencing homelessness. It shares resources and the option to reserve a bed at emergency shelters. Check it out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streetlightchicago.org</a:t>
                      </a:r>
                    </a:p>
                    <a:p>
                      <a:pPr algn="ctr"/>
                      <a:endParaRPr lang="en-US" sz="700" b="0"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2"/>
                          </a:solidFill>
                          <a:latin typeface="Lato"/>
                        </a:rPr>
                        <a:t>The 30-day challenge is almost over! Grab you jar of donation money and add up how much you have and talk with your family about how you want to use your money to help! Do you want to make lunches, make a financial donation, or purchase supplies?</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Lato"/>
                          <a:ea typeface="+mn-ea"/>
                          <a:cs typeface="+mn-cs"/>
                        </a:rPr>
                        <a:t>You did it! Talk to a friend or family member about everything you accomplished and learned this month! </a:t>
                      </a: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tx2"/>
                        </a:solidFill>
                        <a:effectLst/>
                        <a:uLnTx/>
                        <a:uFillTx/>
                        <a:latin typeface="Lato"/>
                        <a:ea typeface="+mn-ea"/>
                        <a:cs typeface="+mn-cs"/>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tx2"/>
                        </a:solidFill>
                        <a:effectLst/>
                        <a:uLnTx/>
                        <a:uFillTx/>
                        <a:latin typeface="Lato"/>
                        <a:ea typeface="+mn-ea"/>
                        <a:cs typeface="+mn-cs"/>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tx2"/>
                        </a:solidFill>
                        <a:latin typeface="Lato"/>
                      </a:endParaRPr>
                    </a:p>
                  </a:txBody>
                  <a:tcPr marL="38576" marR="38576" marT="19289" marB="19289">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en-US" sz="800" b="1" i="0" dirty="0">
                        <a:solidFill>
                          <a:schemeClr val="tx2"/>
                        </a:solidFill>
                        <a:latin typeface="Lato"/>
                      </a:endParaRPr>
                    </a:p>
                  </a:txBody>
                  <a:tcPr marL="38576" marR="38576" marT="19289" marB="19289"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76442310"/>
                  </a:ext>
                </a:extLst>
              </a:tr>
            </a:tbl>
          </a:graphicData>
        </a:graphic>
      </p:graphicFrame>
    </p:spTree>
    <p:extLst>
      <p:ext uri="{BB962C8B-B14F-4D97-AF65-F5344CB8AC3E}">
        <p14:creationId xmlns:p14="http://schemas.microsoft.com/office/powerpoint/2010/main" val="2360414945"/>
      </p:ext>
    </p:extLst>
  </p:cSld>
  <p:clrMapOvr>
    <a:masterClrMapping/>
  </p:clrMapOvr>
</p:sld>
</file>

<file path=ppt/theme/theme1.xml><?xml version="1.0" encoding="utf-8"?>
<a:theme xmlns:a="http://schemas.openxmlformats.org/drawingml/2006/main" name="2_Office Theme">
  <a:themeElements>
    <a:clrScheme name="Connections 2018">
      <a:dk1>
        <a:sysClr val="windowText" lastClr="000000"/>
      </a:dk1>
      <a:lt1>
        <a:sysClr val="window" lastClr="FFFFFF"/>
      </a:lt1>
      <a:dk2>
        <a:srgbClr val="003767"/>
      </a:dk2>
      <a:lt2>
        <a:srgbClr val="EEECE1"/>
      </a:lt2>
      <a:accent1>
        <a:srgbClr val="56A0D3"/>
      </a:accent1>
      <a:accent2>
        <a:srgbClr val="009F93"/>
      </a:accent2>
      <a:accent3>
        <a:srgbClr val="D6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lnSpcReduction="10000"/>
      </a:bodyPr>
      <a:lstStyle>
        <a:defPPr algn="l">
          <a:defRPr sz="1300" dirty="0" smtClean="0"/>
        </a:defPPr>
      </a:lstStyle>
    </a:txDef>
  </a:objectDefaults>
  <a:extraClrSchemeLst/>
  <a:extLst>
    <a:ext uri="{05A4C25C-085E-4340-85A3-A5531E510DB2}">
      <thm15:themeFamily xmlns:thm15="http://schemas.microsoft.com/office/thememl/2012/main" name="CFTH18 Presentation Template" id="{F6D1F8B9-B3E4-40BF-B2DB-E50F1B146BB0}" vid="{8C84C1C4-AF29-4B2B-8967-2C3B00BD4D47}"/>
    </a:ext>
  </a:extLst>
</a:theme>
</file>

<file path=docProps/app.xml><?xml version="1.0" encoding="utf-8"?>
<Properties xmlns="http://schemas.openxmlformats.org/officeDocument/2006/extended-properties" xmlns:vt="http://schemas.openxmlformats.org/officeDocument/2006/docPropsVTypes">
  <TotalTime>1</TotalTime>
  <Words>1051</Words>
  <Application>Microsoft Office PowerPoint</Application>
  <PresentationFormat>Widescreen</PresentationFormat>
  <Paragraphs>82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Lato</vt:lpstr>
      <vt:lpstr>Lato Heavy</vt:lpstr>
      <vt:lpstr>Lato Semibold</vt:lpstr>
      <vt:lpstr>2_Office Theme</vt:lpstr>
      <vt:lpstr>30-Day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30-Day Challenge</dc:title>
  <dc:creator>Johnique Smith</dc:creator>
  <cp:lastModifiedBy>Johnique Smith</cp:lastModifiedBy>
  <cp:revision>1</cp:revision>
  <dcterms:created xsi:type="dcterms:W3CDTF">2020-12-02T21:40:45Z</dcterms:created>
  <dcterms:modified xsi:type="dcterms:W3CDTF">2020-12-02T21:42:18Z</dcterms:modified>
</cp:coreProperties>
</file>